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57" r:id="rId4"/>
    <p:sldId id="259" r:id="rId5"/>
    <p:sldId id="260" r:id="rId6"/>
    <p:sldId id="262" r:id="rId7"/>
    <p:sldId id="263" r:id="rId8"/>
    <p:sldId id="261" r:id="rId9"/>
    <p:sldId id="258" r:id="rId10"/>
    <p:sldId id="264" r:id="rId11"/>
    <p:sldId id="265" r:id="rId12"/>
    <p:sldId id="266" r:id="rId13"/>
    <p:sldId id="267" r:id="rId14"/>
    <p:sldId id="270" r:id="rId15"/>
    <p:sldId id="269" r:id="rId16"/>
    <p:sldId id="271" r:id="rId17"/>
    <p:sldId id="268" r:id="rId18"/>
    <p:sldId id="272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6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19F13E-98A3-42CB-897E-F7B1B7644A6D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64A235D9-16BC-4C7E-9446-F32562AF3E2A}">
      <dgm:prSet phldrT="[文字]"/>
      <dgm:spPr/>
      <dgm:t>
        <a:bodyPr/>
        <a:lstStyle/>
        <a:p>
          <a:r>
            <a:rPr lang="zh-TW" altLang="en-US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學生</a:t>
          </a:r>
          <a:r>
            <a:rPr lang="en-US" altLang="zh-TW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-</a:t>
          </a:r>
          <a:r>
            <a:rPr lang="zh-TW" altLang="en-US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到校刷卡</a:t>
          </a:r>
          <a:endParaRPr lang="zh-TW" altLang="en-US" dirty="0">
            <a:latin typeface="華康粗圓體" panose="020F0709000000000000" pitchFamily="49" charset="-120"/>
            <a:ea typeface="華康粗圓體" panose="020F0709000000000000" pitchFamily="49" charset="-120"/>
          </a:endParaRPr>
        </a:p>
      </dgm:t>
    </dgm:pt>
    <dgm:pt modelId="{25DE6969-6360-4FFF-B82E-6C58E0FF40FA}" type="parTrans" cxnId="{5EA1A8AC-D9D7-484F-A39F-CB20EC585CC7}">
      <dgm:prSet/>
      <dgm:spPr/>
      <dgm:t>
        <a:bodyPr/>
        <a:lstStyle/>
        <a:p>
          <a:endParaRPr lang="zh-TW" altLang="en-US">
            <a:latin typeface="華康粗圓體" panose="020F0709000000000000" pitchFamily="49" charset="-120"/>
            <a:ea typeface="華康粗圓體" panose="020F0709000000000000" pitchFamily="49" charset="-120"/>
          </a:endParaRPr>
        </a:p>
      </dgm:t>
    </dgm:pt>
    <dgm:pt modelId="{FCE14C90-5345-48B8-A42D-7F8FED6E393D}" type="sibTrans" cxnId="{5EA1A8AC-D9D7-484F-A39F-CB20EC585CC7}">
      <dgm:prSet/>
      <dgm:spPr/>
      <dgm:t>
        <a:bodyPr/>
        <a:lstStyle/>
        <a:p>
          <a:endParaRPr lang="zh-TW" altLang="en-US">
            <a:latin typeface="華康粗圓體" panose="020F0709000000000000" pitchFamily="49" charset="-120"/>
            <a:ea typeface="華康粗圓體" panose="020F0709000000000000" pitchFamily="49" charset="-120"/>
          </a:endParaRPr>
        </a:p>
      </dgm:t>
    </dgm:pt>
    <dgm:pt modelId="{91DB1DC4-269B-4BD3-A250-15F41ABF8D0E}">
      <dgm:prSet phldrT="[文字]"/>
      <dgm:spPr/>
      <dgm:t>
        <a:bodyPr/>
        <a:lstStyle/>
        <a:p>
          <a:r>
            <a:rPr lang="zh-TW" altLang="en-US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導師</a:t>
          </a:r>
          <a:r>
            <a:rPr lang="en-US" altLang="zh-TW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-</a:t>
          </a:r>
          <a:r>
            <a:rPr lang="zh-TW" altLang="en-US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早自習點名</a:t>
          </a:r>
          <a:endParaRPr lang="zh-TW" altLang="en-US" dirty="0">
            <a:latin typeface="華康粗圓體" panose="020F0709000000000000" pitchFamily="49" charset="-120"/>
            <a:ea typeface="華康粗圓體" panose="020F0709000000000000" pitchFamily="49" charset="-120"/>
          </a:endParaRPr>
        </a:p>
      </dgm:t>
    </dgm:pt>
    <dgm:pt modelId="{BEDB5DFD-BAD1-4E84-892F-3472969DB371}" type="parTrans" cxnId="{9319E477-401D-461D-8C77-0D6364CC6CC5}">
      <dgm:prSet/>
      <dgm:spPr/>
      <dgm:t>
        <a:bodyPr/>
        <a:lstStyle/>
        <a:p>
          <a:endParaRPr lang="zh-TW" altLang="en-US">
            <a:latin typeface="華康粗圓體" panose="020F0709000000000000" pitchFamily="49" charset="-120"/>
            <a:ea typeface="華康粗圓體" panose="020F0709000000000000" pitchFamily="49" charset="-120"/>
          </a:endParaRPr>
        </a:p>
      </dgm:t>
    </dgm:pt>
    <dgm:pt modelId="{12644236-B6B9-4F28-86CE-0421F2BC101A}" type="sibTrans" cxnId="{9319E477-401D-461D-8C77-0D6364CC6CC5}">
      <dgm:prSet/>
      <dgm:spPr/>
      <dgm:t>
        <a:bodyPr/>
        <a:lstStyle/>
        <a:p>
          <a:endParaRPr lang="zh-TW" altLang="en-US">
            <a:latin typeface="華康粗圓體" panose="020F0709000000000000" pitchFamily="49" charset="-120"/>
            <a:ea typeface="華康粗圓體" panose="020F0709000000000000" pitchFamily="49" charset="-120"/>
          </a:endParaRPr>
        </a:p>
      </dgm:t>
    </dgm:pt>
    <dgm:pt modelId="{9A1BB1EF-700E-43DF-98DF-E1A75AB470E0}">
      <dgm:prSet phldrT="[文字]"/>
      <dgm:spPr/>
      <dgm:t>
        <a:bodyPr/>
        <a:lstStyle/>
        <a:p>
          <a:r>
            <a:rPr lang="zh-TW" altLang="en-US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科任老師</a:t>
          </a:r>
          <a:r>
            <a:rPr lang="en-US" altLang="zh-TW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-</a:t>
          </a:r>
          <a:r>
            <a:rPr lang="zh-TW" altLang="en-US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課程</a:t>
          </a:r>
          <a:r>
            <a:rPr lang="zh-TW" altLang="en-US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點名</a:t>
          </a:r>
          <a:r>
            <a:rPr lang="en-US" altLang="zh-TW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(</a:t>
          </a:r>
          <a:r>
            <a:rPr lang="zh-TW" altLang="en-US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含補點</a:t>
          </a:r>
          <a:r>
            <a:rPr lang="en-US" altLang="zh-TW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)</a:t>
          </a:r>
          <a:endParaRPr lang="zh-TW" altLang="en-US" dirty="0">
            <a:latin typeface="華康粗圓體" panose="020F0709000000000000" pitchFamily="49" charset="-120"/>
            <a:ea typeface="華康粗圓體" panose="020F0709000000000000" pitchFamily="49" charset="-120"/>
          </a:endParaRPr>
        </a:p>
      </dgm:t>
    </dgm:pt>
    <dgm:pt modelId="{9C42696E-0AEB-422A-AEE2-14237DA9D8CA}" type="parTrans" cxnId="{B8B98BA3-2C9D-4A18-9998-FCBC0A3EC8E2}">
      <dgm:prSet/>
      <dgm:spPr/>
      <dgm:t>
        <a:bodyPr/>
        <a:lstStyle/>
        <a:p>
          <a:endParaRPr lang="zh-TW" altLang="en-US">
            <a:latin typeface="華康粗圓體" panose="020F0709000000000000" pitchFamily="49" charset="-120"/>
            <a:ea typeface="華康粗圓體" panose="020F0709000000000000" pitchFamily="49" charset="-120"/>
          </a:endParaRPr>
        </a:p>
      </dgm:t>
    </dgm:pt>
    <dgm:pt modelId="{2F011352-D802-4061-B8F6-881E46EC667D}" type="sibTrans" cxnId="{B8B98BA3-2C9D-4A18-9998-FCBC0A3EC8E2}">
      <dgm:prSet/>
      <dgm:spPr/>
      <dgm:t>
        <a:bodyPr/>
        <a:lstStyle/>
        <a:p>
          <a:endParaRPr lang="zh-TW" altLang="en-US">
            <a:latin typeface="華康粗圓體" panose="020F0709000000000000" pitchFamily="49" charset="-120"/>
            <a:ea typeface="華康粗圓體" panose="020F0709000000000000" pitchFamily="49" charset="-120"/>
          </a:endParaRPr>
        </a:p>
      </dgm:t>
    </dgm:pt>
    <dgm:pt modelId="{71C8188B-D232-4E9D-ABA8-6B3AC5C4E32B}">
      <dgm:prSet phldrT="[文字]"/>
      <dgm:spPr/>
      <dgm:t>
        <a:bodyPr/>
        <a:lstStyle/>
        <a:p>
          <a:r>
            <a:rPr lang="zh-TW" altLang="en-US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導師</a:t>
          </a:r>
          <a:r>
            <a:rPr lang="en-US" altLang="zh-TW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-</a:t>
          </a:r>
          <a:r>
            <a:rPr lang="zh-TW" altLang="en-US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學生缺曠</a:t>
          </a:r>
          <a:r>
            <a:rPr lang="zh-TW" altLang="en-US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確認</a:t>
          </a:r>
          <a:endParaRPr lang="zh-TW" altLang="en-US" dirty="0">
            <a:latin typeface="華康粗圓體" panose="020F0709000000000000" pitchFamily="49" charset="-120"/>
            <a:ea typeface="華康粗圓體" panose="020F0709000000000000" pitchFamily="49" charset="-120"/>
          </a:endParaRPr>
        </a:p>
      </dgm:t>
    </dgm:pt>
    <dgm:pt modelId="{91CAE1FF-1294-4F3E-A67B-6755B1E0716A}" type="parTrans" cxnId="{A38C8C19-761D-48D7-A403-48575B6E3B1B}">
      <dgm:prSet/>
      <dgm:spPr/>
      <dgm:t>
        <a:bodyPr/>
        <a:lstStyle/>
        <a:p>
          <a:endParaRPr lang="zh-TW" altLang="en-US">
            <a:latin typeface="華康粗圓體" panose="020F0709000000000000" pitchFamily="49" charset="-120"/>
            <a:ea typeface="華康粗圓體" panose="020F0709000000000000" pitchFamily="49" charset="-120"/>
          </a:endParaRPr>
        </a:p>
      </dgm:t>
    </dgm:pt>
    <dgm:pt modelId="{69C9DF2C-7B1B-4524-8E57-8EF8C5EDDDD5}" type="sibTrans" cxnId="{A38C8C19-761D-48D7-A403-48575B6E3B1B}">
      <dgm:prSet/>
      <dgm:spPr/>
      <dgm:t>
        <a:bodyPr/>
        <a:lstStyle/>
        <a:p>
          <a:endParaRPr lang="zh-TW" altLang="en-US">
            <a:latin typeface="華康粗圓體" panose="020F0709000000000000" pitchFamily="49" charset="-120"/>
            <a:ea typeface="華康粗圓體" panose="020F0709000000000000" pitchFamily="49" charset="-120"/>
          </a:endParaRPr>
        </a:p>
      </dgm:t>
    </dgm:pt>
    <dgm:pt modelId="{0A5251AB-3F57-4702-B399-1C4E5F01A438}">
      <dgm:prSet phldrT="[文字]"/>
      <dgm:spPr/>
      <dgm:t>
        <a:bodyPr/>
        <a:lstStyle/>
        <a:p>
          <a:r>
            <a:rPr lang="zh-TW" altLang="en-US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學務主任</a:t>
          </a:r>
          <a:r>
            <a:rPr lang="en-US" altLang="zh-TW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-</a:t>
          </a:r>
          <a:r>
            <a:rPr lang="zh-TW" altLang="en-US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確認點名狀況</a:t>
          </a:r>
          <a:endParaRPr lang="zh-TW" altLang="en-US" dirty="0">
            <a:latin typeface="華康粗圓體" panose="020F0709000000000000" pitchFamily="49" charset="-120"/>
            <a:ea typeface="華康粗圓體" panose="020F0709000000000000" pitchFamily="49" charset="-120"/>
          </a:endParaRPr>
        </a:p>
      </dgm:t>
    </dgm:pt>
    <dgm:pt modelId="{0F7C2397-5112-4D11-9374-85166AC31B87}" type="parTrans" cxnId="{2CC1DC72-0218-4808-9674-0905A12B02B9}">
      <dgm:prSet/>
      <dgm:spPr/>
      <dgm:t>
        <a:bodyPr/>
        <a:lstStyle/>
        <a:p>
          <a:endParaRPr lang="zh-TW" altLang="en-US">
            <a:latin typeface="華康粗圓體" panose="020F0709000000000000" pitchFamily="49" charset="-120"/>
            <a:ea typeface="華康粗圓體" panose="020F0709000000000000" pitchFamily="49" charset="-120"/>
          </a:endParaRPr>
        </a:p>
      </dgm:t>
    </dgm:pt>
    <dgm:pt modelId="{096B452A-81CC-4D5D-A7A5-A951521E98AD}" type="sibTrans" cxnId="{2CC1DC72-0218-4808-9674-0905A12B02B9}">
      <dgm:prSet/>
      <dgm:spPr/>
      <dgm:t>
        <a:bodyPr/>
        <a:lstStyle/>
        <a:p>
          <a:endParaRPr lang="zh-TW" altLang="en-US">
            <a:latin typeface="華康粗圓體" panose="020F0709000000000000" pitchFamily="49" charset="-120"/>
            <a:ea typeface="華康粗圓體" panose="020F0709000000000000" pitchFamily="49" charset="-120"/>
          </a:endParaRPr>
        </a:p>
      </dgm:t>
    </dgm:pt>
    <dgm:pt modelId="{2B56D608-A9F5-432C-81B4-77590A82C9B5}">
      <dgm:prSet phldrT="[文字]"/>
      <dgm:spPr/>
      <dgm:t>
        <a:bodyPr/>
        <a:lstStyle/>
        <a:p>
          <a:r>
            <a:rPr lang="en-US" altLang="zh-TW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(</a:t>
          </a:r>
          <a:r>
            <a:rPr lang="zh-TW" altLang="en-US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請科任老師 修正點名</a:t>
          </a:r>
          <a:r>
            <a:rPr lang="en-US" altLang="zh-TW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)</a:t>
          </a:r>
          <a:endParaRPr lang="zh-TW" altLang="en-US" dirty="0">
            <a:latin typeface="華康粗圓體" panose="020F0709000000000000" pitchFamily="49" charset="-120"/>
            <a:ea typeface="華康粗圓體" panose="020F0709000000000000" pitchFamily="49" charset="-120"/>
          </a:endParaRPr>
        </a:p>
      </dgm:t>
    </dgm:pt>
    <dgm:pt modelId="{4A5F19F6-D0F1-446E-803B-2B178C18B7C6}" type="parTrans" cxnId="{DB0F8ADF-CD2B-4191-9F53-41F257A95EC0}">
      <dgm:prSet/>
      <dgm:spPr/>
      <dgm:t>
        <a:bodyPr/>
        <a:lstStyle/>
        <a:p>
          <a:endParaRPr lang="zh-TW" altLang="en-US"/>
        </a:p>
      </dgm:t>
    </dgm:pt>
    <dgm:pt modelId="{7B6E76A9-3034-4F77-8A83-BA349247F3CB}" type="sibTrans" cxnId="{DB0F8ADF-CD2B-4191-9F53-41F257A95EC0}">
      <dgm:prSet/>
      <dgm:spPr/>
      <dgm:t>
        <a:bodyPr/>
        <a:lstStyle/>
        <a:p>
          <a:endParaRPr lang="zh-TW" altLang="en-US"/>
        </a:p>
      </dgm:t>
    </dgm:pt>
    <dgm:pt modelId="{891BC6D4-C645-4EAB-8B34-885CDF589ACF}" type="pres">
      <dgm:prSet presAssocID="{9E19F13E-98A3-42CB-897E-F7B1B7644A6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5933B65-0C16-42F8-B256-F7955AD837DB}" type="pres">
      <dgm:prSet presAssocID="{9E19F13E-98A3-42CB-897E-F7B1B7644A6D}" presName="dummyMaxCanvas" presStyleCnt="0">
        <dgm:presLayoutVars/>
      </dgm:prSet>
      <dgm:spPr/>
    </dgm:pt>
    <dgm:pt modelId="{21530686-144A-4FD3-AE98-9665426AD131}" type="pres">
      <dgm:prSet presAssocID="{9E19F13E-98A3-42CB-897E-F7B1B7644A6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1189DF-E816-434F-8ACF-071FF298A4BF}" type="pres">
      <dgm:prSet presAssocID="{9E19F13E-98A3-42CB-897E-F7B1B7644A6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54F2CF-5F50-4050-AB8E-6C760CF47BE8}" type="pres">
      <dgm:prSet presAssocID="{9E19F13E-98A3-42CB-897E-F7B1B7644A6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B7AE46-3F30-499D-BE99-8076D63800F4}" type="pres">
      <dgm:prSet presAssocID="{9E19F13E-98A3-42CB-897E-F7B1B7644A6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886C63-7CE7-48A6-ACA7-F00A740A3697}" type="pres">
      <dgm:prSet presAssocID="{9E19F13E-98A3-42CB-897E-F7B1B7644A6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21AA26-78A7-414E-AA7E-FD3F40E73214}" type="pres">
      <dgm:prSet presAssocID="{9E19F13E-98A3-42CB-897E-F7B1B7644A6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8628E7-A7D3-4D85-A204-8D7500CC1750}" type="pres">
      <dgm:prSet presAssocID="{9E19F13E-98A3-42CB-897E-F7B1B7644A6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91AFC8-36B1-40EA-95A0-297267635763}" type="pres">
      <dgm:prSet presAssocID="{9E19F13E-98A3-42CB-897E-F7B1B7644A6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26CE4E-A54B-4BA0-99A8-233F846EBF6F}" type="pres">
      <dgm:prSet presAssocID="{9E19F13E-98A3-42CB-897E-F7B1B7644A6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24F005-F29F-4123-B8E8-1ADD262B45B6}" type="pres">
      <dgm:prSet presAssocID="{9E19F13E-98A3-42CB-897E-F7B1B7644A6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FB695E-4403-46F8-89EF-82523A0F5FEB}" type="pres">
      <dgm:prSet presAssocID="{9E19F13E-98A3-42CB-897E-F7B1B7644A6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B0B202-EB94-4578-964F-4CD683EF497A}" type="pres">
      <dgm:prSet presAssocID="{9E19F13E-98A3-42CB-897E-F7B1B7644A6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207454-A1F6-406A-871A-24024C3F95D0}" type="pres">
      <dgm:prSet presAssocID="{9E19F13E-98A3-42CB-897E-F7B1B7644A6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194ACB-535D-4F5A-A60A-EF8827A5E767}" type="pres">
      <dgm:prSet presAssocID="{9E19F13E-98A3-42CB-897E-F7B1B7644A6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351E36D-1F8D-4EA6-A7E9-802EDBB194A2}" type="presOf" srcId="{FCE14C90-5345-48B8-A42D-7F8FED6E393D}" destId="{F821AA26-78A7-414E-AA7E-FD3F40E73214}" srcOrd="0" destOrd="0" presId="urn:microsoft.com/office/officeart/2005/8/layout/vProcess5"/>
    <dgm:cxn modelId="{9EC81B32-D452-4924-9FB0-4F0B28C2A697}" type="presOf" srcId="{91DB1DC4-269B-4BD3-A250-15F41ABF8D0E}" destId="{A5FB695E-4403-46F8-89EF-82523A0F5FEB}" srcOrd="1" destOrd="0" presId="urn:microsoft.com/office/officeart/2005/8/layout/vProcess5"/>
    <dgm:cxn modelId="{9319E477-401D-461D-8C77-0D6364CC6CC5}" srcId="{9E19F13E-98A3-42CB-897E-F7B1B7644A6D}" destId="{91DB1DC4-269B-4BD3-A250-15F41ABF8D0E}" srcOrd="1" destOrd="0" parTransId="{BEDB5DFD-BAD1-4E84-892F-3472969DB371}" sibTransId="{12644236-B6B9-4F28-86CE-0421F2BC101A}"/>
    <dgm:cxn modelId="{2CC1DC72-0218-4808-9674-0905A12B02B9}" srcId="{9E19F13E-98A3-42CB-897E-F7B1B7644A6D}" destId="{0A5251AB-3F57-4702-B399-1C4E5F01A438}" srcOrd="4" destOrd="0" parTransId="{0F7C2397-5112-4D11-9374-85166AC31B87}" sibTransId="{096B452A-81CC-4D5D-A7A5-A951521E98AD}"/>
    <dgm:cxn modelId="{B8B98BA3-2C9D-4A18-9998-FCBC0A3EC8E2}" srcId="{9E19F13E-98A3-42CB-897E-F7B1B7644A6D}" destId="{9A1BB1EF-700E-43DF-98DF-E1A75AB470E0}" srcOrd="2" destOrd="0" parTransId="{9C42696E-0AEB-422A-AEE2-14237DA9D8CA}" sibTransId="{2F011352-D802-4061-B8F6-881E46EC667D}"/>
    <dgm:cxn modelId="{1E5223D4-CCDA-473A-BC61-04FDE34A8867}" type="presOf" srcId="{0A5251AB-3F57-4702-B399-1C4E5F01A438}" destId="{71886C63-7CE7-48A6-ACA7-F00A740A3697}" srcOrd="0" destOrd="0" presId="urn:microsoft.com/office/officeart/2005/8/layout/vProcess5"/>
    <dgm:cxn modelId="{6FF335D2-034A-4ED0-9033-2EBEA740F4D3}" type="presOf" srcId="{9A1BB1EF-700E-43DF-98DF-E1A75AB470E0}" destId="{E2B0B202-EB94-4578-964F-4CD683EF497A}" srcOrd="1" destOrd="0" presId="urn:microsoft.com/office/officeart/2005/8/layout/vProcess5"/>
    <dgm:cxn modelId="{54330394-F61C-4292-AEA5-E16A49DBEA18}" type="presOf" srcId="{9E19F13E-98A3-42CB-897E-F7B1B7644A6D}" destId="{891BC6D4-C645-4EAB-8B34-885CDF589ACF}" srcOrd="0" destOrd="0" presId="urn:microsoft.com/office/officeart/2005/8/layout/vProcess5"/>
    <dgm:cxn modelId="{DB0F8ADF-CD2B-4191-9F53-41F257A95EC0}" srcId="{71C8188B-D232-4E9D-ABA8-6B3AC5C4E32B}" destId="{2B56D608-A9F5-432C-81B4-77590A82C9B5}" srcOrd="0" destOrd="0" parTransId="{4A5F19F6-D0F1-446E-803B-2B178C18B7C6}" sibTransId="{7B6E76A9-3034-4F77-8A83-BA349247F3CB}"/>
    <dgm:cxn modelId="{DBEAD187-135E-4CBE-A079-FFE3D7F073E6}" type="presOf" srcId="{64A235D9-16BC-4C7E-9446-F32562AF3E2A}" destId="{21530686-144A-4FD3-AE98-9665426AD131}" srcOrd="0" destOrd="0" presId="urn:microsoft.com/office/officeart/2005/8/layout/vProcess5"/>
    <dgm:cxn modelId="{E69933BF-E488-4FC5-8BBD-D6E05B26ADA7}" type="presOf" srcId="{0A5251AB-3F57-4702-B399-1C4E5F01A438}" destId="{8C194ACB-535D-4F5A-A60A-EF8827A5E767}" srcOrd="1" destOrd="0" presId="urn:microsoft.com/office/officeart/2005/8/layout/vProcess5"/>
    <dgm:cxn modelId="{F7F41E08-301B-4DE9-9672-C6D9DF57B478}" type="presOf" srcId="{12644236-B6B9-4F28-86CE-0421F2BC101A}" destId="{1B8628E7-A7D3-4D85-A204-8D7500CC1750}" srcOrd="0" destOrd="0" presId="urn:microsoft.com/office/officeart/2005/8/layout/vProcess5"/>
    <dgm:cxn modelId="{4D2918E1-8D58-4AE5-9A18-2FC065DE8B67}" type="presOf" srcId="{71C8188B-D232-4E9D-ABA8-6B3AC5C4E32B}" destId="{A4207454-A1F6-406A-871A-24024C3F95D0}" srcOrd="1" destOrd="0" presId="urn:microsoft.com/office/officeart/2005/8/layout/vProcess5"/>
    <dgm:cxn modelId="{3051E878-252A-41FB-8384-0C5193647C0C}" type="presOf" srcId="{9A1BB1EF-700E-43DF-98DF-E1A75AB470E0}" destId="{1254F2CF-5F50-4050-AB8E-6C760CF47BE8}" srcOrd="0" destOrd="0" presId="urn:microsoft.com/office/officeart/2005/8/layout/vProcess5"/>
    <dgm:cxn modelId="{FD5366A0-719E-4CAC-95E3-4383044FFEBE}" type="presOf" srcId="{71C8188B-D232-4E9D-ABA8-6B3AC5C4E32B}" destId="{DBB7AE46-3F30-499D-BE99-8076D63800F4}" srcOrd="0" destOrd="0" presId="urn:microsoft.com/office/officeart/2005/8/layout/vProcess5"/>
    <dgm:cxn modelId="{E2116D89-0B66-42D6-9D43-FF243FD51F5F}" type="presOf" srcId="{2B56D608-A9F5-432C-81B4-77590A82C9B5}" destId="{DBB7AE46-3F30-499D-BE99-8076D63800F4}" srcOrd="0" destOrd="1" presId="urn:microsoft.com/office/officeart/2005/8/layout/vProcess5"/>
    <dgm:cxn modelId="{5EA1A8AC-D9D7-484F-A39F-CB20EC585CC7}" srcId="{9E19F13E-98A3-42CB-897E-F7B1B7644A6D}" destId="{64A235D9-16BC-4C7E-9446-F32562AF3E2A}" srcOrd="0" destOrd="0" parTransId="{25DE6969-6360-4FFF-B82E-6C58E0FF40FA}" sibTransId="{FCE14C90-5345-48B8-A42D-7F8FED6E393D}"/>
    <dgm:cxn modelId="{995AA367-FF94-4974-81D4-ED88C147F7D9}" type="presOf" srcId="{2F011352-D802-4061-B8F6-881E46EC667D}" destId="{1A91AFC8-36B1-40EA-95A0-297267635763}" srcOrd="0" destOrd="0" presId="urn:microsoft.com/office/officeart/2005/8/layout/vProcess5"/>
    <dgm:cxn modelId="{9BAD79DC-7E3B-418F-8B03-23F4017CDB96}" type="presOf" srcId="{69C9DF2C-7B1B-4524-8E57-8EF8C5EDDDD5}" destId="{1626CE4E-A54B-4BA0-99A8-233F846EBF6F}" srcOrd="0" destOrd="0" presId="urn:microsoft.com/office/officeart/2005/8/layout/vProcess5"/>
    <dgm:cxn modelId="{A38C8C19-761D-48D7-A403-48575B6E3B1B}" srcId="{9E19F13E-98A3-42CB-897E-F7B1B7644A6D}" destId="{71C8188B-D232-4E9D-ABA8-6B3AC5C4E32B}" srcOrd="3" destOrd="0" parTransId="{91CAE1FF-1294-4F3E-A67B-6755B1E0716A}" sibTransId="{69C9DF2C-7B1B-4524-8E57-8EF8C5EDDDD5}"/>
    <dgm:cxn modelId="{6C778CBA-7410-4A04-B927-4CA79A50DBA9}" type="presOf" srcId="{64A235D9-16BC-4C7E-9446-F32562AF3E2A}" destId="{C424F005-F29F-4123-B8E8-1ADD262B45B6}" srcOrd="1" destOrd="0" presId="urn:microsoft.com/office/officeart/2005/8/layout/vProcess5"/>
    <dgm:cxn modelId="{020B17B6-6078-4EAB-8944-EAE95BFC9853}" type="presOf" srcId="{2B56D608-A9F5-432C-81B4-77590A82C9B5}" destId="{A4207454-A1F6-406A-871A-24024C3F95D0}" srcOrd="1" destOrd="1" presId="urn:microsoft.com/office/officeart/2005/8/layout/vProcess5"/>
    <dgm:cxn modelId="{44B23B77-DEC8-4CEF-B836-B3C1A78D3EC8}" type="presOf" srcId="{91DB1DC4-269B-4BD3-A250-15F41ABF8D0E}" destId="{6A1189DF-E816-434F-8ACF-071FF298A4BF}" srcOrd="0" destOrd="0" presId="urn:microsoft.com/office/officeart/2005/8/layout/vProcess5"/>
    <dgm:cxn modelId="{4C34C2E0-EB28-4612-AC49-418925AA942E}" type="presParOf" srcId="{891BC6D4-C645-4EAB-8B34-885CDF589ACF}" destId="{15933B65-0C16-42F8-B256-F7955AD837DB}" srcOrd="0" destOrd="0" presId="urn:microsoft.com/office/officeart/2005/8/layout/vProcess5"/>
    <dgm:cxn modelId="{B0E07185-8C29-4E27-AA0C-C0767FF36AEB}" type="presParOf" srcId="{891BC6D4-C645-4EAB-8B34-885CDF589ACF}" destId="{21530686-144A-4FD3-AE98-9665426AD131}" srcOrd="1" destOrd="0" presId="urn:microsoft.com/office/officeart/2005/8/layout/vProcess5"/>
    <dgm:cxn modelId="{06AA4618-3085-4C26-B01F-BBFB26D8FDB4}" type="presParOf" srcId="{891BC6D4-C645-4EAB-8B34-885CDF589ACF}" destId="{6A1189DF-E816-434F-8ACF-071FF298A4BF}" srcOrd="2" destOrd="0" presId="urn:microsoft.com/office/officeart/2005/8/layout/vProcess5"/>
    <dgm:cxn modelId="{2A78D684-4967-499C-89F3-331ACBCA9557}" type="presParOf" srcId="{891BC6D4-C645-4EAB-8B34-885CDF589ACF}" destId="{1254F2CF-5F50-4050-AB8E-6C760CF47BE8}" srcOrd="3" destOrd="0" presId="urn:microsoft.com/office/officeart/2005/8/layout/vProcess5"/>
    <dgm:cxn modelId="{E004696D-A975-4F63-A494-02A6A3190B56}" type="presParOf" srcId="{891BC6D4-C645-4EAB-8B34-885CDF589ACF}" destId="{DBB7AE46-3F30-499D-BE99-8076D63800F4}" srcOrd="4" destOrd="0" presId="urn:microsoft.com/office/officeart/2005/8/layout/vProcess5"/>
    <dgm:cxn modelId="{EE299A79-CBFA-4050-AE40-E2D1014593C2}" type="presParOf" srcId="{891BC6D4-C645-4EAB-8B34-885CDF589ACF}" destId="{71886C63-7CE7-48A6-ACA7-F00A740A3697}" srcOrd="5" destOrd="0" presId="urn:microsoft.com/office/officeart/2005/8/layout/vProcess5"/>
    <dgm:cxn modelId="{3DC4D298-6261-452E-8B4F-229355C0997C}" type="presParOf" srcId="{891BC6D4-C645-4EAB-8B34-885CDF589ACF}" destId="{F821AA26-78A7-414E-AA7E-FD3F40E73214}" srcOrd="6" destOrd="0" presId="urn:microsoft.com/office/officeart/2005/8/layout/vProcess5"/>
    <dgm:cxn modelId="{5D76B636-37B8-4E23-8997-89F259DF5033}" type="presParOf" srcId="{891BC6D4-C645-4EAB-8B34-885CDF589ACF}" destId="{1B8628E7-A7D3-4D85-A204-8D7500CC1750}" srcOrd="7" destOrd="0" presId="urn:microsoft.com/office/officeart/2005/8/layout/vProcess5"/>
    <dgm:cxn modelId="{E05E5390-DDC1-49F6-B25A-2F095026CF0B}" type="presParOf" srcId="{891BC6D4-C645-4EAB-8B34-885CDF589ACF}" destId="{1A91AFC8-36B1-40EA-95A0-297267635763}" srcOrd="8" destOrd="0" presId="urn:microsoft.com/office/officeart/2005/8/layout/vProcess5"/>
    <dgm:cxn modelId="{DC8E8D4A-91E9-4F5E-A3EC-73857CA8273C}" type="presParOf" srcId="{891BC6D4-C645-4EAB-8B34-885CDF589ACF}" destId="{1626CE4E-A54B-4BA0-99A8-233F846EBF6F}" srcOrd="9" destOrd="0" presId="urn:microsoft.com/office/officeart/2005/8/layout/vProcess5"/>
    <dgm:cxn modelId="{23068D86-6911-4EAB-9C62-C1D0CA3DE2AF}" type="presParOf" srcId="{891BC6D4-C645-4EAB-8B34-885CDF589ACF}" destId="{C424F005-F29F-4123-B8E8-1ADD262B45B6}" srcOrd="10" destOrd="0" presId="urn:microsoft.com/office/officeart/2005/8/layout/vProcess5"/>
    <dgm:cxn modelId="{CB0E21D7-B91F-4A73-A5DD-E891082F5DA3}" type="presParOf" srcId="{891BC6D4-C645-4EAB-8B34-885CDF589ACF}" destId="{A5FB695E-4403-46F8-89EF-82523A0F5FEB}" srcOrd="11" destOrd="0" presId="urn:microsoft.com/office/officeart/2005/8/layout/vProcess5"/>
    <dgm:cxn modelId="{DB619CB2-2619-40BD-B1C2-5C6A4BF0E248}" type="presParOf" srcId="{891BC6D4-C645-4EAB-8B34-885CDF589ACF}" destId="{E2B0B202-EB94-4578-964F-4CD683EF497A}" srcOrd="12" destOrd="0" presId="urn:microsoft.com/office/officeart/2005/8/layout/vProcess5"/>
    <dgm:cxn modelId="{414A374D-2379-4346-8673-5D4723E4F7E6}" type="presParOf" srcId="{891BC6D4-C645-4EAB-8B34-885CDF589ACF}" destId="{A4207454-A1F6-406A-871A-24024C3F95D0}" srcOrd="13" destOrd="0" presId="urn:microsoft.com/office/officeart/2005/8/layout/vProcess5"/>
    <dgm:cxn modelId="{881C89B8-486B-4641-BC4F-8B491FB7F6D0}" type="presParOf" srcId="{891BC6D4-C645-4EAB-8B34-885CDF589ACF}" destId="{8C194ACB-535D-4F5A-A60A-EF8827A5E76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30686-144A-4FD3-AE98-9665426AD131}">
      <dsp:nvSpPr>
        <dsp:cNvPr id="0" name=""/>
        <dsp:cNvSpPr/>
      </dsp:nvSpPr>
      <dsp:spPr>
        <a:xfrm>
          <a:off x="0" y="0"/>
          <a:ext cx="6216091" cy="9040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學生</a:t>
          </a:r>
          <a:r>
            <a:rPr lang="en-US" altLang="zh-TW" sz="2100" kern="1200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-</a:t>
          </a:r>
          <a:r>
            <a:rPr lang="zh-TW" altLang="en-US" sz="2100" kern="1200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到校刷卡</a:t>
          </a:r>
          <a:endParaRPr lang="zh-TW" altLang="en-US" sz="2100" kern="1200" dirty="0">
            <a:latin typeface="華康粗圓體" panose="020F0709000000000000" pitchFamily="49" charset="-120"/>
            <a:ea typeface="華康粗圓體" panose="020F0709000000000000" pitchFamily="49" charset="-120"/>
          </a:endParaRPr>
        </a:p>
      </dsp:txBody>
      <dsp:txXfrm>
        <a:off x="26478" y="26478"/>
        <a:ext cx="5134799" cy="851075"/>
      </dsp:txXfrm>
    </dsp:sp>
    <dsp:sp modelId="{6A1189DF-E816-434F-8ACF-071FF298A4BF}">
      <dsp:nvSpPr>
        <dsp:cNvPr id="0" name=""/>
        <dsp:cNvSpPr/>
      </dsp:nvSpPr>
      <dsp:spPr>
        <a:xfrm>
          <a:off x="464188" y="1029591"/>
          <a:ext cx="6216091" cy="9040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導師</a:t>
          </a:r>
          <a:r>
            <a:rPr lang="en-US" altLang="zh-TW" sz="2100" kern="1200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-</a:t>
          </a:r>
          <a:r>
            <a:rPr lang="zh-TW" altLang="en-US" sz="2100" kern="1200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早自習點名</a:t>
          </a:r>
          <a:endParaRPr lang="zh-TW" altLang="en-US" sz="2100" kern="1200" dirty="0">
            <a:latin typeface="華康粗圓體" panose="020F0709000000000000" pitchFamily="49" charset="-120"/>
            <a:ea typeface="華康粗圓體" panose="020F0709000000000000" pitchFamily="49" charset="-120"/>
          </a:endParaRPr>
        </a:p>
      </dsp:txBody>
      <dsp:txXfrm>
        <a:off x="490666" y="1056069"/>
        <a:ext cx="5111326" cy="851075"/>
      </dsp:txXfrm>
    </dsp:sp>
    <dsp:sp modelId="{1254F2CF-5F50-4050-AB8E-6C760CF47BE8}">
      <dsp:nvSpPr>
        <dsp:cNvPr id="0" name=""/>
        <dsp:cNvSpPr/>
      </dsp:nvSpPr>
      <dsp:spPr>
        <a:xfrm>
          <a:off x="928377" y="2059182"/>
          <a:ext cx="6216091" cy="9040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科任老師</a:t>
          </a:r>
          <a:r>
            <a:rPr lang="en-US" altLang="zh-TW" sz="2100" kern="1200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-</a:t>
          </a:r>
          <a:r>
            <a:rPr lang="zh-TW" altLang="en-US" sz="2100" kern="1200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課程</a:t>
          </a:r>
          <a:r>
            <a:rPr lang="zh-TW" altLang="en-US" sz="2100" kern="1200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點名</a:t>
          </a:r>
          <a:r>
            <a:rPr lang="en-US" altLang="zh-TW" sz="2100" kern="1200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(</a:t>
          </a:r>
          <a:r>
            <a:rPr lang="zh-TW" altLang="en-US" sz="2100" kern="1200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含補點</a:t>
          </a:r>
          <a:r>
            <a:rPr lang="en-US" altLang="zh-TW" sz="2100" kern="1200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)</a:t>
          </a:r>
          <a:endParaRPr lang="zh-TW" altLang="en-US" sz="2100" kern="1200" dirty="0">
            <a:latin typeface="華康粗圓體" panose="020F0709000000000000" pitchFamily="49" charset="-120"/>
            <a:ea typeface="華康粗圓體" panose="020F0709000000000000" pitchFamily="49" charset="-120"/>
          </a:endParaRPr>
        </a:p>
      </dsp:txBody>
      <dsp:txXfrm>
        <a:off x="954855" y="2085660"/>
        <a:ext cx="5111326" cy="851075"/>
      </dsp:txXfrm>
    </dsp:sp>
    <dsp:sp modelId="{DBB7AE46-3F30-499D-BE99-8076D63800F4}">
      <dsp:nvSpPr>
        <dsp:cNvPr id="0" name=""/>
        <dsp:cNvSpPr/>
      </dsp:nvSpPr>
      <dsp:spPr>
        <a:xfrm>
          <a:off x="1392565" y="3088774"/>
          <a:ext cx="6216091" cy="9040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導師</a:t>
          </a:r>
          <a:r>
            <a:rPr lang="en-US" altLang="zh-TW" sz="2100" kern="1200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-</a:t>
          </a:r>
          <a:r>
            <a:rPr lang="zh-TW" altLang="en-US" sz="2100" kern="1200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學生缺曠</a:t>
          </a:r>
          <a:r>
            <a:rPr lang="zh-TW" altLang="en-US" sz="2100" kern="1200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確認</a:t>
          </a:r>
          <a:endParaRPr lang="zh-TW" altLang="en-US" sz="2100" kern="1200" dirty="0">
            <a:latin typeface="華康粗圓體" panose="020F0709000000000000" pitchFamily="49" charset="-120"/>
            <a:ea typeface="華康粗圓體" panose="020F0709000000000000" pitchFamily="49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600" kern="1200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(</a:t>
          </a:r>
          <a:r>
            <a:rPr lang="zh-TW" altLang="en-US" sz="1600" kern="1200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請科任老師 修正點名</a:t>
          </a:r>
          <a:r>
            <a:rPr lang="en-US" altLang="zh-TW" sz="1600" kern="1200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)</a:t>
          </a:r>
          <a:endParaRPr lang="zh-TW" altLang="en-US" sz="1600" kern="1200" dirty="0">
            <a:latin typeface="華康粗圓體" panose="020F0709000000000000" pitchFamily="49" charset="-120"/>
            <a:ea typeface="華康粗圓體" panose="020F0709000000000000" pitchFamily="49" charset="-120"/>
          </a:endParaRPr>
        </a:p>
      </dsp:txBody>
      <dsp:txXfrm>
        <a:off x="1419043" y="3115252"/>
        <a:ext cx="5111326" cy="851075"/>
      </dsp:txXfrm>
    </dsp:sp>
    <dsp:sp modelId="{71886C63-7CE7-48A6-ACA7-F00A740A3697}">
      <dsp:nvSpPr>
        <dsp:cNvPr id="0" name=""/>
        <dsp:cNvSpPr/>
      </dsp:nvSpPr>
      <dsp:spPr>
        <a:xfrm>
          <a:off x="1856754" y="4118365"/>
          <a:ext cx="6216091" cy="9040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學務主任</a:t>
          </a:r>
          <a:r>
            <a:rPr lang="en-US" altLang="zh-TW" sz="2100" kern="1200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-</a:t>
          </a:r>
          <a:r>
            <a:rPr lang="zh-TW" altLang="en-US" sz="2100" kern="1200" dirty="0" smtClean="0">
              <a:latin typeface="華康粗圓體" panose="020F0709000000000000" pitchFamily="49" charset="-120"/>
              <a:ea typeface="華康粗圓體" panose="020F0709000000000000" pitchFamily="49" charset="-120"/>
            </a:rPr>
            <a:t>確認點名狀況</a:t>
          </a:r>
          <a:endParaRPr lang="zh-TW" altLang="en-US" sz="2100" kern="1200" dirty="0">
            <a:latin typeface="華康粗圓體" panose="020F0709000000000000" pitchFamily="49" charset="-120"/>
            <a:ea typeface="華康粗圓體" panose="020F0709000000000000" pitchFamily="49" charset="-120"/>
          </a:endParaRPr>
        </a:p>
      </dsp:txBody>
      <dsp:txXfrm>
        <a:off x="1883232" y="4144843"/>
        <a:ext cx="5111326" cy="851075"/>
      </dsp:txXfrm>
    </dsp:sp>
    <dsp:sp modelId="{F821AA26-78A7-414E-AA7E-FD3F40E73214}">
      <dsp:nvSpPr>
        <dsp:cNvPr id="0" name=""/>
        <dsp:cNvSpPr/>
      </dsp:nvSpPr>
      <dsp:spPr>
        <a:xfrm>
          <a:off x="5628470" y="660445"/>
          <a:ext cx="587620" cy="58762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華康粗圓體" panose="020F0709000000000000" pitchFamily="49" charset="-120"/>
            <a:ea typeface="華康粗圓體" panose="020F0709000000000000" pitchFamily="49" charset="-120"/>
          </a:endParaRPr>
        </a:p>
      </dsp:txBody>
      <dsp:txXfrm>
        <a:off x="5760685" y="660445"/>
        <a:ext cx="323191" cy="442184"/>
      </dsp:txXfrm>
    </dsp:sp>
    <dsp:sp modelId="{1B8628E7-A7D3-4D85-A204-8D7500CC1750}">
      <dsp:nvSpPr>
        <dsp:cNvPr id="0" name=""/>
        <dsp:cNvSpPr/>
      </dsp:nvSpPr>
      <dsp:spPr>
        <a:xfrm>
          <a:off x="6092659" y="1690036"/>
          <a:ext cx="587620" cy="58762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華康粗圓體" panose="020F0709000000000000" pitchFamily="49" charset="-120"/>
            <a:ea typeface="華康粗圓體" panose="020F0709000000000000" pitchFamily="49" charset="-120"/>
          </a:endParaRPr>
        </a:p>
      </dsp:txBody>
      <dsp:txXfrm>
        <a:off x="6224874" y="1690036"/>
        <a:ext cx="323191" cy="442184"/>
      </dsp:txXfrm>
    </dsp:sp>
    <dsp:sp modelId="{1A91AFC8-36B1-40EA-95A0-297267635763}">
      <dsp:nvSpPr>
        <dsp:cNvPr id="0" name=""/>
        <dsp:cNvSpPr/>
      </dsp:nvSpPr>
      <dsp:spPr>
        <a:xfrm>
          <a:off x="6556848" y="2704560"/>
          <a:ext cx="587620" cy="58762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華康粗圓體" panose="020F0709000000000000" pitchFamily="49" charset="-120"/>
            <a:ea typeface="華康粗圓體" panose="020F0709000000000000" pitchFamily="49" charset="-120"/>
          </a:endParaRPr>
        </a:p>
      </dsp:txBody>
      <dsp:txXfrm>
        <a:off x="6689063" y="2704560"/>
        <a:ext cx="323191" cy="442184"/>
      </dsp:txXfrm>
    </dsp:sp>
    <dsp:sp modelId="{1626CE4E-A54B-4BA0-99A8-233F846EBF6F}">
      <dsp:nvSpPr>
        <dsp:cNvPr id="0" name=""/>
        <dsp:cNvSpPr/>
      </dsp:nvSpPr>
      <dsp:spPr>
        <a:xfrm>
          <a:off x="7021036" y="3744196"/>
          <a:ext cx="587620" cy="58762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華康粗圓體" panose="020F0709000000000000" pitchFamily="49" charset="-120"/>
            <a:ea typeface="華康粗圓體" panose="020F0709000000000000" pitchFamily="49" charset="-120"/>
          </a:endParaRPr>
        </a:p>
      </dsp:txBody>
      <dsp:txXfrm>
        <a:off x="7153251" y="3744196"/>
        <a:ext cx="323191" cy="442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08201" y="2346405"/>
            <a:ext cx="5829235" cy="4280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14400" y="928567"/>
            <a:ext cx="7188000" cy="39072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32436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09600" y="5875079"/>
            <a:ext cx="10972800" cy="6928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342900" lvl="0" indent="-171450">
              <a:spcBef>
                <a:spcPts val="270"/>
              </a:spcBef>
              <a:spcAft>
                <a:spcPts val="0"/>
              </a:spcAft>
              <a:buSzPts val="1600"/>
              <a:buNone/>
              <a:defRPr sz="12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01BC43D-8D30-485D-A75F-A7B16FD685A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73703" y="2709506"/>
            <a:ext cx="5015100" cy="3945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111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8231" y="3357713"/>
            <a:ext cx="4600567" cy="32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01BC43D-8D30-485D-A75F-A7B16FD685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6169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illustration">
  <p:cSld name="Blank no illustra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101BC43D-8D30-485D-A75F-A7B16FD685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3882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1012444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4800" b="0" cap="all" baseline="0">
                <a:blipFill dpi="0" rotWithShape="1">
                  <a:blip r:embed="rId2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24" y="6272790"/>
            <a:ext cx="3273552" cy="365125"/>
          </a:xfrm>
          <a:prstGeom prst="rect">
            <a:avLst/>
          </a:prstGeom>
        </p:spPr>
        <p:txBody>
          <a:bodyPr/>
          <a:lstStyle/>
          <a:p>
            <a:fld id="{E6DB423D-9B6D-4301-88E7-2A968C694205}" type="datetimeFigureOut">
              <a:rPr lang="zh-TW" altLang="en-US" smtClean="0"/>
              <a:t>2018/12/27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3740" y="6272790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59043" y="4227195"/>
            <a:ext cx="1193868" cy="640080"/>
          </a:xfrm>
        </p:spPr>
        <p:txBody>
          <a:bodyPr/>
          <a:lstStyle>
            <a:lvl1pPr>
              <a:defRPr sz="2100" b="1"/>
            </a:lvl1pPr>
          </a:lstStyle>
          <a:p>
            <a:fld id="{101BC43D-8D30-485D-A75F-A7B16FD685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629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67033" y="2900833"/>
            <a:ext cx="5172000" cy="382728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914400" y="2415933"/>
            <a:ext cx="6630800" cy="1546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14400" y="4193133"/>
            <a:ext cx="3324800" cy="10464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350">
                <a:solidFill>
                  <a:srgbClr val="A7A4BC"/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350">
                <a:solidFill>
                  <a:srgbClr val="A7A4B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350">
                <a:solidFill>
                  <a:srgbClr val="A7A4B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350">
                <a:solidFill>
                  <a:srgbClr val="A7A4B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350">
                <a:solidFill>
                  <a:srgbClr val="A7A4B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350">
                <a:solidFill>
                  <a:srgbClr val="A7A4B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350">
                <a:solidFill>
                  <a:srgbClr val="A7A4B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350">
                <a:solidFill>
                  <a:srgbClr val="A7A4B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350">
                <a:solidFill>
                  <a:srgbClr val="A7A4BC"/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2218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65429" y="3121053"/>
            <a:ext cx="5172000" cy="350544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283800" y="1226633"/>
            <a:ext cx="5958800" cy="44560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342900" lvl="0" indent="-323850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Clr>
                <a:srgbClr val="A7A4BC"/>
              </a:buClr>
              <a:buSzPts val="3200"/>
              <a:buChar char="●"/>
              <a:defRPr sz="2400">
                <a:solidFill>
                  <a:srgbClr val="A7A4BC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  <a:lvl2pPr marL="685800" lvl="1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2400">
                <a:solidFill>
                  <a:srgbClr val="A7A4BC"/>
                </a:solidFill>
              </a:defRPr>
            </a:lvl2pPr>
            <a:lvl3pPr marL="1028700" lvl="2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2400">
                <a:solidFill>
                  <a:srgbClr val="A7A4BC"/>
                </a:solidFill>
              </a:defRPr>
            </a:lvl3pPr>
            <a:lvl4pPr marL="1371600" lvl="3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2400">
                <a:solidFill>
                  <a:srgbClr val="A7A4BC"/>
                </a:solidFill>
              </a:defRPr>
            </a:lvl4pPr>
            <a:lvl5pPr marL="1714500" lvl="4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2400">
                <a:solidFill>
                  <a:srgbClr val="A7A4BC"/>
                </a:solidFill>
              </a:defRPr>
            </a:lvl5pPr>
            <a:lvl6pPr marL="2057400" lvl="5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2400">
                <a:solidFill>
                  <a:srgbClr val="A7A4BC"/>
                </a:solidFill>
              </a:defRPr>
            </a:lvl6pPr>
            <a:lvl7pPr marL="2400300" lvl="6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2400">
                <a:solidFill>
                  <a:srgbClr val="A7A4BC"/>
                </a:solidFill>
              </a:defRPr>
            </a:lvl7pPr>
            <a:lvl8pPr marL="2743200" lvl="7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2400">
                <a:solidFill>
                  <a:srgbClr val="A7A4BC"/>
                </a:solidFill>
              </a:defRPr>
            </a:lvl8pPr>
            <a:lvl9pPr marL="3086100" lvl="8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2400">
                <a:solidFill>
                  <a:srgbClr val="A7A4BC"/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9" name="Google Shape;19;p4"/>
          <p:cNvSpPr txBox="1"/>
          <p:nvPr/>
        </p:nvSpPr>
        <p:spPr>
          <a:xfrm>
            <a:off x="520761" y="761433"/>
            <a:ext cx="8640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A7D86D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7200" b="1">
              <a:solidFill>
                <a:srgbClr val="A7D86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01BC43D-8D30-485D-A75F-A7B16FD685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3703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52467" y="3068433"/>
            <a:ext cx="4936332" cy="35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09600" y="1392233"/>
            <a:ext cx="8400400" cy="11432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609600" y="2717800"/>
            <a:ext cx="6572400" cy="24836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342900" lvl="0" indent="-276225">
              <a:spcBef>
                <a:spcPts val="450"/>
              </a:spcBef>
              <a:spcAft>
                <a:spcPts val="0"/>
              </a:spcAft>
              <a:buSzPts val="2200"/>
              <a:buChar char="●"/>
              <a:defRPr>
                <a:latin typeface="華康細圓體" panose="020F0309000000000000" pitchFamily="49" charset="-120"/>
                <a:ea typeface="華康細圓體" panose="020F0309000000000000" pitchFamily="49" charset="-120"/>
              </a:defRPr>
            </a:lvl1pPr>
            <a:lvl2pPr marL="685800" lvl="1" indent="-276225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028700" lvl="2" indent="-276225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371600" lvl="3" indent="-276225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1714500" lvl="4" indent="-276225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057400" lvl="5" indent="-276225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2400300" lvl="6" indent="-276225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2743200" lvl="7" indent="-276225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3086100" lvl="8" indent="-276225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01BC43D-8D30-485D-A75F-A7B16FD685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00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mask">
  <p:cSld name="Title + 1 column + image mask">
    <p:bg>
      <p:bgPr>
        <a:solidFill>
          <a:srgbClr val="A7D86D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6"/>
          <p:cNvGrpSpPr/>
          <p:nvPr/>
        </p:nvGrpSpPr>
        <p:grpSpPr>
          <a:xfrm>
            <a:off x="-192" y="5472"/>
            <a:ext cx="12192000" cy="6857984"/>
            <a:chOff x="238125" y="848325"/>
            <a:chExt cx="7143750" cy="4018350"/>
          </a:xfrm>
        </p:grpSpPr>
        <p:sp>
          <p:nvSpPr>
            <p:cNvPr id="28" name="Google Shape;28;p6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extrusionOk="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latin typeface="華康細圓體" panose="020F0309000000000000" pitchFamily="49" charset="-120"/>
                <a:ea typeface="華康細圓體" panose="020F0309000000000000" pitchFamily="49" charset="-120"/>
              </a:endParaRPr>
            </a:p>
          </p:txBody>
        </p:sp>
        <p:sp>
          <p:nvSpPr>
            <p:cNvPr id="29" name="Google Shape;29;p6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extrusionOk="0">
                  <a:moveTo>
                    <a:pt x="206722" y="15292"/>
                  </a:moveTo>
                  <a:lnTo>
                    <a:pt x="207057" y="15348"/>
                  </a:lnTo>
                  <a:lnTo>
                    <a:pt x="207671" y="15515"/>
                  </a:lnTo>
                  <a:lnTo>
                    <a:pt x="208229" y="15850"/>
                  </a:lnTo>
                  <a:lnTo>
                    <a:pt x="208731" y="16241"/>
                  </a:lnTo>
                  <a:lnTo>
                    <a:pt x="209122" y="16743"/>
                  </a:lnTo>
                  <a:lnTo>
                    <a:pt x="209457" y="17301"/>
                  </a:lnTo>
                  <a:lnTo>
                    <a:pt x="209624" y="17915"/>
                  </a:lnTo>
                  <a:lnTo>
                    <a:pt x="209680" y="18250"/>
                  </a:lnTo>
                  <a:lnTo>
                    <a:pt x="209736" y="18585"/>
                  </a:lnTo>
                  <a:lnTo>
                    <a:pt x="209680" y="18920"/>
                  </a:lnTo>
                  <a:lnTo>
                    <a:pt x="209624" y="19255"/>
                  </a:lnTo>
                  <a:lnTo>
                    <a:pt x="209457" y="19869"/>
                  </a:lnTo>
                  <a:lnTo>
                    <a:pt x="209122" y="20427"/>
                  </a:lnTo>
                  <a:lnTo>
                    <a:pt x="208731" y="20929"/>
                  </a:lnTo>
                  <a:lnTo>
                    <a:pt x="208229" y="21320"/>
                  </a:lnTo>
                  <a:lnTo>
                    <a:pt x="207671" y="21654"/>
                  </a:lnTo>
                  <a:lnTo>
                    <a:pt x="207057" y="21822"/>
                  </a:lnTo>
                  <a:lnTo>
                    <a:pt x="206722" y="21878"/>
                  </a:lnTo>
                  <a:lnTo>
                    <a:pt x="206053" y="21878"/>
                  </a:lnTo>
                  <a:lnTo>
                    <a:pt x="205718" y="21822"/>
                  </a:lnTo>
                  <a:lnTo>
                    <a:pt x="205104" y="21654"/>
                  </a:lnTo>
                  <a:lnTo>
                    <a:pt x="204546" y="21320"/>
                  </a:lnTo>
                  <a:lnTo>
                    <a:pt x="204043" y="20929"/>
                  </a:lnTo>
                  <a:lnTo>
                    <a:pt x="203653" y="20427"/>
                  </a:lnTo>
                  <a:lnTo>
                    <a:pt x="203374" y="19869"/>
                  </a:lnTo>
                  <a:lnTo>
                    <a:pt x="203150" y="19255"/>
                  </a:lnTo>
                  <a:lnTo>
                    <a:pt x="203095" y="18920"/>
                  </a:lnTo>
                  <a:lnTo>
                    <a:pt x="203095" y="18585"/>
                  </a:lnTo>
                  <a:lnTo>
                    <a:pt x="203095" y="18250"/>
                  </a:lnTo>
                  <a:lnTo>
                    <a:pt x="203150" y="17915"/>
                  </a:lnTo>
                  <a:lnTo>
                    <a:pt x="203374" y="17301"/>
                  </a:lnTo>
                  <a:lnTo>
                    <a:pt x="203653" y="16743"/>
                  </a:lnTo>
                  <a:lnTo>
                    <a:pt x="204043" y="16241"/>
                  </a:lnTo>
                  <a:lnTo>
                    <a:pt x="204546" y="15850"/>
                  </a:lnTo>
                  <a:lnTo>
                    <a:pt x="205104" y="15515"/>
                  </a:lnTo>
                  <a:lnTo>
                    <a:pt x="205718" y="15348"/>
                  </a:lnTo>
                  <a:lnTo>
                    <a:pt x="206053" y="15292"/>
                  </a:lnTo>
                  <a:close/>
                  <a:moveTo>
                    <a:pt x="255947" y="30138"/>
                  </a:moveTo>
                  <a:lnTo>
                    <a:pt x="256282" y="30193"/>
                  </a:lnTo>
                  <a:lnTo>
                    <a:pt x="256896" y="30417"/>
                  </a:lnTo>
                  <a:lnTo>
                    <a:pt x="257454" y="30696"/>
                  </a:lnTo>
                  <a:lnTo>
                    <a:pt x="257956" y="31086"/>
                  </a:lnTo>
                  <a:lnTo>
                    <a:pt x="258347" y="31589"/>
                  </a:lnTo>
                  <a:lnTo>
                    <a:pt x="258682" y="32147"/>
                  </a:lnTo>
                  <a:lnTo>
                    <a:pt x="258849" y="32761"/>
                  </a:lnTo>
                  <a:lnTo>
                    <a:pt x="258905" y="33096"/>
                  </a:lnTo>
                  <a:lnTo>
                    <a:pt x="258905" y="33430"/>
                  </a:lnTo>
                  <a:lnTo>
                    <a:pt x="258905" y="33765"/>
                  </a:lnTo>
                  <a:lnTo>
                    <a:pt x="258849" y="34100"/>
                  </a:lnTo>
                  <a:lnTo>
                    <a:pt x="258682" y="34714"/>
                  </a:lnTo>
                  <a:lnTo>
                    <a:pt x="258347" y="35328"/>
                  </a:lnTo>
                  <a:lnTo>
                    <a:pt x="257956" y="35774"/>
                  </a:lnTo>
                  <a:lnTo>
                    <a:pt x="257454" y="36221"/>
                  </a:lnTo>
                  <a:lnTo>
                    <a:pt x="256896" y="36500"/>
                  </a:lnTo>
                  <a:lnTo>
                    <a:pt x="256282" y="36723"/>
                  </a:lnTo>
                  <a:lnTo>
                    <a:pt x="255947" y="36723"/>
                  </a:lnTo>
                  <a:lnTo>
                    <a:pt x="255612" y="36779"/>
                  </a:lnTo>
                  <a:lnTo>
                    <a:pt x="255277" y="36723"/>
                  </a:lnTo>
                  <a:lnTo>
                    <a:pt x="254943" y="36723"/>
                  </a:lnTo>
                  <a:lnTo>
                    <a:pt x="254329" y="36500"/>
                  </a:lnTo>
                  <a:lnTo>
                    <a:pt x="253771" y="36221"/>
                  </a:lnTo>
                  <a:lnTo>
                    <a:pt x="253268" y="35774"/>
                  </a:lnTo>
                  <a:lnTo>
                    <a:pt x="252878" y="35328"/>
                  </a:lnTo>
                  <a:lnTo>
                    <a:pt x="252543" y="34714"/>
                  </a:lnTo>
                  <a:lnTo>
                    <a:pt x="252375" y="34100"/>
                  </a:lnTo>
                  <a:lnTo>
                    <a:pt x="252319" y="33765"/>
                  </a:lnTo>
                  <a:lnTo>
                    <a:pt x="252264" y="33430"/>
                  </a:lnTo>
                  <a:lnTo>
                    <a:pt x="252319" y="33096"/>
                  </a:lnTo>
                  <a:lnTo>
                    <a:pt x="252375" y="32761"/>
                  </a:lnTo>
                  <a:lnTo>
                    <a:pt x="252543" y="32147"/>
                  </a:lnTo>
                  <a:lnTo>
                    <a:pt x="252878" y="31589"/>
                  </a:lnTo>
                  <a:lnTo>
                    <a:pt x="253268" y="31086"/>
                  </a:lnTo>
                  <a:lnTo>
                    <a:pt x="253771" y="30696"/>
                  </a:lnTo>
                  <a:lnTo>
                    <a:pt x="254329" y="30417"/>
                  </a:lnTo>
                  <a:lnTo>
                    <a:pt x="254943" y="30193"/>
                  </a:lnTo>
                  <a:lnTo>
                    <a:pt x="255277" y="30138"/>
                  </a:lnTo>
                  <a:close/>
                  <a:moveTo>
                    <a:pt x="113463" y="32593"/>
                  </a:moveTo>
                  <a:lnTo>
                    <a:pt x="113798" y="32649"/>
                  </a:lnTo>
                  <a:lnTo>
                    <a:pt x="114412" y="32817"/>
                  </a:lnTo>
                  <a:lnTo>
                    <a:pt x="115026" y="33151"/>
                  </a:lnTo>
                  <a:lnTo>
                    <a:pt x="115472" y="33542"/>
                  </a:lnTo>
                  <a:lnTo>
                    <a:pt x="115919" y="34044"/>
                  </a:lnTo>
                  <a:lnTo>
                    <a:pt x="116198" y="34602"/>
                  </a:lnTo>
                  <a:lnTo>
                    <a:pt x="116365" y="35216"/>
                  </a:lnTo>
                  <a:lnTo>
                    <a:pt x="116421" y="35551"/>
                  </a:lnTo>
                  <a:lnTo>
                    <a:pt x="116477" y="35886"/>
                  </a:lnTo>
                  <a:lnTo>
                    <a:pt x="116421" y="36221"/>
                  </a:lnTo>
                  <a:lnTo>
                    <a:pt x="116365" y="36556"/>
                  </a:lnTo>
                  <a:lnTo>
                    <a:pt x="116198" y="37170"/>
                  </a:lnTo>
                  <a:lnTo>
                    <a:pt x="115919" y="37728"/>
                  </a:lnTo>
                  <a:lnTo>
                    <a:pt x="115472" y="38230"/>
                  </a:lnTo>
                  <a:lnTo>
                    <a:pt x="115026" y="38621"/>
                  </a:lnTo>
                  <a:lnTo>
                    <a:pt x="114412" y="38956"/>
                  </a:lnTo>
                  <a:lnTo>
                    <a:pt x="113798" y="39123"/>
                  </a:lnTo>
                  <a:lnTo>
                    <a:pt x="113463" y="39179"/>
                  </a:lnTo>
                  <a:lnTo>
                    <a:pt x="112793" y="39179"/>
                  </a:lnTo>
                  <a:lnTo>
                    <a:pt x="112458" y="39123"/>
                  </a:lnTo>
                  <a:lnTo>
                    <a:pt x="111844" y="38956"/>
                  </a:lnTo>
                  <a:lnTo>
                    <a:pt x="111286" y="38621"/>
                  </a:lnTo>
                  <a:lnTo>
                    <a:pt x="110784" y="38230"/>
                  </a:lnTo>
                  <a:lnTo>
                    <a:pt x="110393" y="37728"/>
                  </a:lnTo>
                  <a:lnTo>
                    <a:pt x="110114" y="37170"/>
                  </a:lnTo>
                  <a:lnTo>
                    <a:pt x="109891" y="36556"/>
                  </a:lnTo>
                  <a:lnTo>
                    <a:pt x="109835" y="36221"/>
                  </a:lnTo>
                  <a:lnTo>
                    <a:pt x="109835" y="35886"/>
                  </a:lnTo>
                  <a:lnTo>
                    <a:pt x="109835" y="35551"/>
                  </a:lnTo>
                  <a:lnTo>
                    <a:pt x="109891" y="35216"/>
                  </a:lnTo>
                  <a:lnTo>
                    <a:pt x="110114" y="34602"/>
                  </a:lnTo>
                  <a:lnTo>
                    <a:pt x="110393" y="34044"/>
                  </a:lnTo>
                  <a:lnTo>
                    <a:pt x="110784" y="33542"/>
                  </a:lnTo>
                  <a:lnTo>
                    <a:pt x="111286" y="33151"/>
                  </a:lnTo>
                  <a:lnTo>
                    <a:pt x="111844" y="32817"/>
                  </a:lnTo>
                  <a:lnTo>
                    <a:pt x="112458" y="32649"/>
                  </a:lnTo>
                  <a:lnTo>
                    <a:pt x="112793" y="32593"/>
                  </a:lnTo>
                  <a:close/>
                  <a:moveTo>
                    <a:pt x="120328" y="48611"/>
                  </a:moveTo>
                  <a:lnTo>
                    <a:pt x="120886" y="48722"/>
                  </a:lnTo>
                  <a:lnTo>
                    <a:pt x="121444" y="48834"/>
                  </a:lnTo>
                  <a:lnTo>
                    <a:pt x="121946" y="49057"/>
                  </a:lnTo>
                  <a:lnTo>
                    <a:pt x="122393" y="49281"/>
                  </a:lnTo>
                  <a:lnTo>
                    <a:pt x="122895" y="49560"/>
                  </a:lnTo>
                  <a:lnTo>
                    <a:pt x="123286" y="49895"/>
                  </a:lnTo>
                  <a:lnTo>
                    <a:pt x="123676" y="50229"/>
                  </a:lnTo>
                  <a:lnTo>
                    <a:pt x="124067" y="50620"/>
                  </a:lnTo>
                  <a:lnTo>
                    <a:pt x="124346" y="51067"/>
                  </a:lnTo>
                  <a:lnTo>
                    <a:pt x="124625" y="51513"/>
                  </a:lnTo>
                  <a:lnTo>
                    <a:pt x="124904" y="52015"/>
                  </a:lnTo>
                  <a:lnTo>
                    <a:pt x="125071" y="52518"/>
                  </a:lnTo>
                  <a:lnTo>
                    <a:pt x="125183" y="53020"/>
                  </a:lnTo>
                  <a:lnTo>
                    <a:pt x="125295" y="53578"/>
                  </a:lnTo>
                  <a:lnTo>
                    <a:pt x="125295" y="54136"/>
                  </a:lnTo>
                  <a:lnTo>
                    <a:pt x="125295" y="54750"/>
                  </a:lnTo>
                  <a:lnTo>
                    <a:pt x="125183" y="55252"/>
                  </a:lnTo>
                  <a:lnTo>
                    <a:pt x="125071" y="55810"/>
                  </a:lnTo>
                  <a:lnTo>
                    <a:pt x="124904" y="56313"/>
                  </a:lnTo>
                  <a:lnTo>
                    <a:pt x="124625" y="56815"/>
                  </a:lnTo>
                  <a:lnTo>
                    <a:pt x="124346" y="57261"/>
                  </a:lnTo>
                  <a:lnTo>
                    <a:pt x="124067" y="57708"/>
                  </a:lnTo>
                  <a:lnTo>
                    <a:pt x="123676" y="58099"/>
                  </a:lnTo>
                  <a:lnTo>
                    <a:pt x="123286" y="58434"/>
                  </a:lnTo>
                  <a:lnTo>
                    <a:pt x="122895" y="58768"/>
                  </a:lnTo>
                  <a:lnTo>
                    <a:pt x="122393" y="59047"/>
                  </a:lnTo>
                  <a:lnTo>
                    <a:pt x="121946" y="59271"/>
                  </a:lnTo>
                  <a:lnTo>
                    <a:pt x="121444" y="59438"/>
                  </a:lnTo>
                  <a:lnTo>
                    <a:pt x="120886" y="59606"/>
                  </a:lnTo>
                  <a:lnTo>
                    <a:pt x="120328" y="59661"/>
                  </a:lnTo>
                  <a:lnTo>
                    <a:pt x="119769" y="59717"/>
                  </a:lnTo>
                  <a:lnTo>
                    <a:pt x="119211" y="59661"/>
                  </a:lnTo>
                  <a:lnTo>
                    <a:pt x="118653" y="59606"/>
                  </a:lnTo>
                  <a:lnTo>
                    <a:pt x="118095" y="59438"/>
                  </a:lnTo>
                  <a:lnTo>
                    <a:pt x="117593" y="59271"/>
                  </a:lnTo>
                  <a:lnTo>
                    <a:pt x="117146" y="59047"/>
                  </a:lnTo>
                  <a:lnTo>
                    <a:pt x="116644" y="58768"/>
                  </a:lnTo>
                  <a:lnTo>
                    <a:pt x="116253" y="58434"/>
                  </a:lnTo>
                  <a:lnTo>
                    <a:pt x="115863" y="58099"/>
                  </a:lnTo>
                  <a:lnTo>
                    <a:pt x="115472" y="57708"/>
                  </a:lnTo>
                  <a:lnTo>
                    <a:pt x="115193" y="57261"/>
                  </a:lnTo>
                  <a:lnTo>
                    <a:pt x="114914" y="56815"/>
                  </a:lnTo>
                  <a:lnTo>
                    <a:pt x="114635" y="56313"/>
                  </a:lnTo>
                  <a:lnTo>
                    <a:pt x="114467" y="55810"/>
                  </a:lnTo>
                  <a:lnTo>
                    <a:pt x="114356" y="55252"/>
                  </a:lnTo>
                  <a:lnTo>
                    <a:pt x="114244" y="54750"/>
                  </a:lnTo>
                  <a:lnTo>
                    <a:pt x="114244" y="54136"/>
                  </a:lnTo>
                  <a:lnTo>
                    <a:pt x="114244" y="53578"/>
                  </a:lnTo>
                  <a:lnTo>
                    <a:pt x="114356" y="53020"/>
                  </a:lnTo>
                  <a:lnTo>
                    <a:pt x="114467" y="52518"/>
                  </a:lnTo>
                  <a:lnTo>
                    <a:pt x="114635" y="52015"/>
                  </a:lnTo>
                  <a:lnTo>
                    <a:pt x="114914" y="51513"/>
                  </a:lnTo>
                  <a:lnTo>
                    <a:pt x="115193" y="51067"/>
                  </a:lnTo>
                  <a:lnTo>
                    <a:pt x="115472" y="50620"/>
                  </a:lnTo>
                  <a:lnTo>
                    <a:pt x="115863" y="50229"/>
                  </a:lnTo>
                  <a:lnTo>
                    <a:pt x="116253" y="49895"/>
                  </a:lnTo>
                  <a:lnTo>
                    <a:pt x="116644" y="49560"/>
                  </a:lnTo>
                  <a:lnTo>
                    <a:pt x="117146" y="49281"/>
                  </a:lnTo>
                  <a:lnTo>
                    <a:pt x="117593" y="49057"/>
                  </a:lnTo>
                  <a:lnTo>
                    <a:pt x="118095" y="48834"/>
                  </a:lnTo>
                  <a:lnTo>
                    <a:pt x="118653" y="48722"/>
                  </a:lnTo>
                  <a:lnTo>
                    <a:pt x="119211" y="48611"/>
                  </a:lnTo>
                  <a:close/>
                  <a:moveTo>
                    <a:pt x="267109" y="134782"/>
                  </a:moveTo>
                  <a:lnTo>
                    <a:pt x="267667" y="134838"/>
                  </a:lnTo>
                  <a:lnTo>
                    <a:pt x="268226" y="134894"/>
                  </a:lnTo>
                  <a:lnTo>
                    <a:pt x="268728" y="135061"/>
                  </a:lnTo>
                  <a:lnTo>
                    <a:pt x="269286" y="135229"/>
                  </a:lnTo>
                  <a:lnTo>
                    <a:pt x="269732" y="135452"/>
                  </a:lnTo>
                  <a:lnTo>
                    <a:pt x="270235" y="135731"/>
                  </a:lnTo>
                  <a:lnTo>
                    <a:pt x="270625" y="136066"/>
                  </a:lnTo>
                  <a:lnTo>
                    <a:pt x="271016" y="136401"/>
                  </a:lnTo>
                  <a:lnTo>
                    <a:pt x="271407" y="136791"/>
                  </a:lnTo>
                  <a:lnTo>
                    <a:pt x="271686" y="137238"/>
                  </a:lnTo>
                  <a:lnTo>
                    <a:pt x="271965" y="137684"/>
                  </a:lnTo>
                  <a:lnTo>
                    <a:pt x="272244" y="138187"/>
                  </a:lnTo>
                  <a:lnTo>
                    <a:pt x="272411" y="138689"/>
                  </a:lnTo>
                  <a:lnTo>
                    <a:pt x="272523" y="139191"/>
                  </a:lnTo>
                  <a:lnTo>
                    <a:pt x="272635" y="139749"/>
                  </a:lnTo>
                  <a:lnTo>
                    <a:pt x="272635" y="140363"/>
                  </a:lnTo>
                  <a:lnTo>
                    <a:pt x="272635" y="140921"/>
                  </a:lnTo>
                  <a:lnTo>
                    <a:pt x="272523" y="141479"/>
                  </a:lnTo>
                  <a:lnTo>
                    <a:pt x="272411" y="141982"/>
                  </a:lnTo>
                  <a:lnTo>
                    <a:pt x="272244" y="142484"/>
                  </a:lnTo>
                  <a:lnTo>
                    <a:pt x="271965" y="142986"/>
                  </a:lnTo>
                  <a:lnTo>
                    <a:pt x="271686" y="143433"/>
                  </a:lnTo>
                  <a:lnTo>
                    <a:pt x="271407" y="143879"/>
                  </a:lnTo>
                  <a:lnTo>
                    <a:pt x="271016" y="144270"/>
                  </a:lnTo>
                  <a:lnTo>
                    <a:pt x="270625" y="144605"/>
                  </a:lnTo>
                  <a:lnTo>
                    <a:pt x="270235" y="144940"/>
                  </a:lnTo>
                  <a:lnTo>
                    <a:pt x="269732" y="145219"/>
                  </a:lnTo>
                  <a:lnTo>
                    <a:pt x="269286" y="145442"/>
                  </a:lnTo>
                  <a:lnTo>
                    <a:pt x="268728" y="145665"/>
                  </a:lnTo>
                  <a:lnTo>
                    <a:pt x="268226" y="145777"/>
                  </a:lnTo>
                  <a:lnTo>
                    <a:pt x="267667" y="145833"/>
                  </a:lnTo>
                  <a:lnTo>
                    <a:pt x="267109" y="145888"/>
                  </a:lnTo>
                  <a:lnTo>
                    <a:pt x="266551" y="145833"/>
                  </a:lnTo>
                  <a:lnTo>
                    <a:pt x="265993" y="145777"/>
                  </a:lnTo>
                  <a:lnTo>
                    <a:pt x="265435" y="145665"/>
                  </a:lnTo>
                  <a:lnTo>
                    <a:pt x="264933" y="145442"/>
                  </a:lnTo>
                  <a:lnTo>
                    <a:pt x="264430" y="145219"/>
                  </a:lnTo>
                  <a:lnTo>
                    <a:pt x="263984" y="144940"/>
                  </a:lnTo>
                  <a:lnTo>
                    <a:pt x="263593" y="144605"/>
                  </a:lnTo>
                  <a:lnTo>
                    <a:pt x="263203" y="144270"/>
                  </a:lnTo>
                  <a:lnTo>
                    <a:pt x="262812" y="143879"/>
                  </a:lnTo>
                  <a:lnTo>
                    <a:pt x="262477" y="143433"/>
                  </a:lnTo>
                  <a:lnTo>
                    <a:pt x="262198" y="142986"/>
                  </a:lnTo>
                  <a:lnTo>
                    <a:pt x="261975" y="142484"/>
                  </a:lnTo>
                  <a:lnTo>
                    <a:pt x="261807" y="141982"/>
                  </a:lnTo>
                  <a:lnTo>
                    <a:pt x="261640" y="141479"/>
                  </a:lnTo>
                  <a:lnTo>
                    <a:pt x="261584" y="140921"/>
                  </a:lnTo>
                  <a:lnTo>
                    <a:pt x="261528" y="140363"/>
                  </a:lnTo>
                  <a:lnTo>
                    <a:pt x="261584" y="139749"/>
                  </a:lnTo>
                  <a:lnTo>
                    <a:pt x="261640" y="139191"/>
                  </a:lnTo>
                  <a:lnTo>
                    <a:pt x="261807" y="138689"/>
                  </a:lnTo>
                  <a:lnTo>
                    <a:pt x="261975" y="138187"/>
                  </a:lnTo>
                  <a:lnTo>
                    <a:pt x="262198" y="137684"/>
                  </a:lnTo>
                  <a:lnTo>
                    <a:pt x="262477" y="137238"/>
                  </a:lnTo>
                  <a:lnTo>
                    <a:pt x="262812" y="136791"/>
                  </a:lnTo>
                  <a:lnTo>
                    <a:pt x="263203" y="136401"/>
                  </a:lnTo>
                  <a:lnTo>
                    <a:pt x="263593" y="136066"/>
                  </a:lnTo>
                  <a:lnTo>
                    <a:pt x="263984" y="135731"/>
                  </a:lnTo>
                  <a:lnTo>
                    <a:pt x="264430" y="135452"/>
                  </a:lnTo>
                  <a:lnTo>
                    <a:pt x="264933" y="135229"/>
                  </a:lnTo>
                  <a:lnTo>
                    <a:pt x="265435" y="135061"/>
                  </a:lnTo>
                  <a:lnTo>
                    <a:pt x="265993" y="134894"/>
                  </a:lnTo>
                  <a:lnTo>
                    <a:pt x="266551" y="134838"/>
                  </a:lnTo>
                  <a:lnTo>
                    <a:pt x="267109" y="134782"/>
                  </a:lnTo>
                  <a:close/>
                  <a:moveTo>
                    <a:pt x="165199" y="11385"/>
                  </a:moveTo>
                  <a:lnTo>
                    <a:pt x="166594" y="11441"/>
                  </a:lnTo>
                  <a:lnTo>
                    <a:pt x="167934" y="11497"/>
                  </a:lnTo>
                  <a:lnTo>
                    <a:pt x="169273" y="11664"/>
                  </a:lnTo>
                  <a:lnTo>
                    <a:pt x="170613" y="11888"/>
                  </a:lnTo>
                  <a:lnTo>
                    <a:pt x="171952" y="12167"/>
                  </a:lnTo>
                  <a:lnTo>
                    <a:pt x="173292" y="12446"/>
                  </a:lnTo>
                  <a:lnTo>
                    <a:pt x="174631" y="12781"/>
                  </a:lnTo>
                  <a:lnTo>
                    <a:pt x="175971" y="13171"/>
                  </a:lnTo>
                  <a:lnTo>
                    <a:pt x="177254" y="13618"/>
                  </a:lnTo>
                  <a:lnTo>
                    <a:pt x="179877" y="14567"/>
                  </a:lnTo>
                  <a:lnTo>
                    <a:pt x="182445" y="15627"/>
                  </a:lnTo>
                  <a:lnTo>
                    <a:pt x="185012" y="16743"/>
                  </a:lnTo>
                  <a:lnTo>
                    <a:pt x="186630" y="17469"/>
                  </a:lnTo>
                  <a:lnTo>
                    <a:pt x="188249" y="18306"/>
                  </a:lnTo>
                  <a:lnTo>
                    <a:pt x="189867" y="19143"/>
                  </a:lnTo>
                  <a:lnTo>
                    <a:pt x="191430" y="20036"/>
                  </a:lnTo>
                  <a:lnTo>
                    <a:pt x="194556" y="21822"/>
                  </a:lnTo>
                  <a:lnTo>
                    <a:pt x="197569" y="23719"/>
                  </a:lnTo>
                  <a:lnTo>
                    <a:pt x="203653" y="27570"/>
                  </a:lnTo>
                  <a:lnTo>
                    <a:pt x="206722" y="29468"/>
                  </a:lnTo>
                  <a:lnTo>
                    <a:pt x="209848" y="31254"/>
                  </a:lnTo>
                  <a:lnTo>
                    <a:pt x="211522" y="32147"/>
                  </a:lnTo>
                  <a:lnTo>
                    <a:pt x="213252" y="32872"/>
                  </a:lnTo>
                  <a:lnTo>
                    <a:pt x="215038" y="33598"/>
                  </a:lnTo>
                  <a:lnTo>
                    <a:pt x="216824" y="34156"/>
                  </a:lnTo>
                  <a:lnTo>
                    <a:pt x="218666" y="34658"/>
                  </a:lnTo>
                  <a:lnTo>
                    <a:pt x="220563" y="35105"/>
                  </a:lnTo>
                  <a:lnTo>
                    <a:pt x="222405" y="35551"/>
                  </a:lnTo>
                  <a:lnTo>
                    <a:pt x="224303" y="35886"/>
                  </a:lnTo>
                  <a:lnTo>
                    <a:pt x="228098" y="36500"/>
                  </a:lnTo>
                  <a:lnTo>
                    <a:pt x="231949" y="37002"/>
                  </a:lnTo>
                  <a:lnTo>
                    <a:pt x="235688" y="37560"/>
                  </a:lnTo>
                  <a:lnTo>
                    <a:pt x="237530" y="37895"/>
                  </a:lnTo>
                  <a:lnTo>
                    <a:pt x="239316" y="38230"/>
                  </a:lnTo>
                  <a:lnTo>
                    <a:pt x="241269" y="38621"/>
                  </a:lnTo>
                  <a:lnTo>
                    <a:pt x="243278" y="39067"/>
                  </a:lnTo>
                  <a:lnTo>
                    <a:pt x="245232" y="39570"/>
                  </a:lnTo>
                  <a:lnTo>
                    <a:pt x="247185" y="40072"/>
                  </a:lnTo>
                  <a:lnTo>
                    <a:pt x="249138" y="40686"/>
                  </a:lnTo>
                  <a:lnTo>
                    <a:pt x="251092" y="41300"/>
                  </a:lnTo>
                  <a:lnTo>
                    <a:pt x="252989" y="41969"/>
                  </a:lnTo>
                  <a:lnTo>
                    <a:pt x="254887" y="42751"/>
                  </a:lnTo>
                  <a:lnTo>
                    <a:pt x="256729" y="43588"/>
                  </a:lnTo>
                  <a:lnTo>
                    <a:pt x="258570" y="44481"/>
                  </a:lnTo>
                  <a:lnTo>
                    <a:pt x="260356" y="45430"/>
                  </a:lnTo>
                  <a:lnTo>
                    <a:pt x="262086" y="46490"/>
                  </a:lnTo>
                  <a:lnTo>
                    <a:pt x="263761" y="47606"/>
                  </a:lnTo>
                  <a:lnTo>
                    <a:pt x="265435" y="48890"/>
                  </a:lnTo>
                  <a:lnTo>
                    <a:pt x="266998" y="50174"/>
                  </a:lnTo>
                  <a:lnTo>
                    <a:pt x="268560" y="51625"/>
                  </a:lnTo>
                  <a:lnTo>
                    <a:pt x="269453" y="52518"/>
                  </a:lnTo>
                  <a:lnTo>
                    <a:pt x="270290" y="53466"/>
                  </a:lnTo>
                  <a:lnTo>
                    <a:pt x="271128" y="54471"/>
                  </a:lnTo>
                  <a:lnTo>
                    <a:pt x="271909" y="55476"/>
                  </a:lnTo>
                  <a:lnTo>
                    <a:pt x="272690" y="56536"/>
                  </a:lnTo>
                  <a:lnTo>
                    <a:pt x="273416" y="57596"/>
                  </a:lnTo>
                  <a:lnTo>
                    <a:pt x="274086" y="58657"/>
                  </a:lnTo>
                  <a:lnTo>
                    <a:pt x="274755" y="59829"/>
                  </a:lnTo>
                  <a:lnTo>
                    <a:pt x="275369" y="60945"/>
                  </a:lnTo>
                  <a:lnTo>
                    <a:pt x="275983" y="62117"/>
                  </a:lnTo>
                  <a:lnTo>
                    <a:pt x="276541" y="63345"/>
                  </a:lnTo>
                  <a:lnTo>
                    <a:pt x="277044" y="64517"/>
                  </a:lnTo>
                  <a:lnTo>
                    <a:pt x="277546" y="65800"/>
                  </a:lnTo>
                  <a:lnTo>
                    <a:pt x="277992" y="67028"/>
                  </a:lnTo>
                  <a:lnTo>
                    <a:pt x="278383" y="68312"/>
                  </a:lnTo>
                  <a:lnTo>
                    <a:pt x="278774" y="69596"/>
                  </a:lnTo>
                  <a:lnTo>
                    <a:pt x="279109" y="70879"/>
                  </a:lnTo>
                  <a:lnTo>
                    <a:pt x="279388" y="72163"/>
                  </a:lnTo>
                  <a:lnTo>
                    <a:pt x="279667" y="73502"/>
                  </a:lnTo>
                  <a:lnTo>
                    <a:pt x="279890" y="74786"/>
                  </a:lnTo>
                  <a:lnTo>
                    <a:pt x="280057" y="76125"/>
                  </a:lnTo>
                  <a:lnTo>
                    <a:pt x="280225" y="77465"/>
                  </a:lnTo>
                  <a:lnTo>
                    <a:pt x="280281" y="78804"/>
                  </a:lnTo>
                  <a:lnTo>
                    <a:pt x="280392" y="80144"/>
                  </a:lnTo>
                  <a:lnTo>
                    <a:pt x="280392" y="81539"/>
                  </a:lnTo>
                  <a:lnTo>
                    <a:pt x="280392" y="82878"/>
                  </a:lnTo>
                  <a:lnTo>
                    <a:pt x="280336" y="84218"/>
                  </a:lnTo>
                  <a:lnTo>
                    <a:pt x="280225" y="85557"/>
                  </a:lnTo>
                  <a:lnTo>
                    <a:pt x="280057" y="86897"/>
                  </a:lnTo>
                  <a:lnTo>
                    <a:pt x="279890" y="88180"/>
                  </a:lnTo>
                  <a:lnTo>
                    <a:pt x="279667" y="89520"/>
                  </a:lnTo>
                  <a:lnTo>
                    <a:pt x="279388" y="90859"/>
                  </a:lnTo>
                  <a:lnTo>
                    <a:pt x="279053" y="92199"/>
                  </a:lnTo>
                  <a:lnTo>
                    <a:pt x="278662" y="93538"/>
                  </a:lnTo>
                  <a:lnTo>
                    <a:pt x="278271" y="94878"/>
                  </a:lnTo>
                  <a:lnTo>
                    <a:pt x="277825" y="96217"/>
                  </a:lnTo>
                  <a:lnTo>
                    <a:pt x="277323" y="97501"/>
                  </a:lnTo>
                  <a:lnTo>
                    <a:pt x="276820" y="98784"/>
                  </a:lnTo>
                  <a:lnTo>
                    <a:pt x="275704" y="101296"/>
                  </a:lnTo>
                  <a:lnTo>
                    <a:pt x="274532" y="103807"/>
                  </a:lnTo>
                  <a:lnTo>
                    <a:pt x="273248" y="106263"/>
                  </a:lnTo>
                  <a:lnTo>
                    <a:pt x="271909" y="108663"/>
                  </a:lnTo>
                  <a:lnTo>
                    <a:pt x="270514" y="111007"/>
                  </a:lnTo>
                  <a:lnTo>
                    <a:pt x="268393" y="114467"/>
                  </a:lnTo>
                  <a:lnTo>
                    <a:pt x="266216" y="117872"/>
                  </a:lnTo>
                  <a:lnTo>
                    <a:pt x="263984" y="121220"/>
                  </a:lnTo>
                  <a:lnTo>
                    <a:pt x="261696" y="124569"/>
                  </a:lnTo>
                  <a:lnTo>
                    <a:pt x="259352" y="127806"/>
                  </a:lnTo>
                  <a:lnTo>
                    <a:pt x="256952" y="131043"/>
                  </a:lnTo>
                  <a:lnTo>
                    <a:pt x="254496" y="134168"/>
                  </a:lnTo>
                  <a:lnTo>
                    <a:pt x="251929" y="137238"/>
                  </a:lnTo>
                  <a:lnTo>
                    <a:pt x="250366" y="139135"/>
                  </a:lnTo>
                  <a:lnTo>
                    <a:pt x="248748" y="140921"/>
                  </a:lnTo>
                  <a:lnTo>
                    <a:pt x="247073" y="142707"/>
                  </a:lnTo>
                  <a:lnTo>
                    <a:pt x="246180" y="143544"/>
                  </a:lnTo>
                  <a:lnTo>
                    <a:pt x="245287" y="144326"/>
                  </a:lnTo>
                  <a:lnTo>
                    <a:pt x="244394" y="145107"/>
                  </a:lnTo>
                  <a:lnTo>
                    <a:pt x="243446" y="145833"/>
                  </a:lnTo>
                  <a:lnTo>
                    <a:pt x="242497" y="146558"/>
                  </a:lnTo>
                  <a:lnTo>
                    <a:pt x="241548" y="147172"/>
                  </a:lnTo>
                  <a:lnTo>
                    <a:pt x="240543" y="147786"/>
                  </a:lnTo>
                  <a:lnTo>
                    <a:pt x="239539" y="148288"/>
                  </a:lnTo>
                  <a:lnTo>
                    <a:pt x="238478" y="148791"/>
                  </a:lnTo>
                  <a:lnTo>
                    <a:pt x="237418" y="149181"/>
                  </a:lnTo>
                  <a:lnTo>
                    <a:pt x="236246" y="149572"/>
                  </a:lnTo>
                  <a:lnTo>
                    <a:pt x="235074" y="149851"/>
                  </a:lnTo>
                  <a:lnTo>
                    <a:pt x="233846" y="150018"/>
                  </a:lnTo>
                  <a:lnTo>
                    <a:pt x="232674" y="150186"/>
                  </a:lnTo>
                  <a:lnTo>
                    <a:pt x="231446" y="150242"/>
                  </a:lnTo>
                  <a:lnTo>
                    <a:pt x="230274" y="150242"/>
                  </a:lnTo>
                  <a:lnTo>
                    <a:pt x="229046" y="150186"/>
                  </a:lnTo>
                  <a:lnTo>
                    <a:pt x="227819" y="150018"/>
                  </a:lnTo>
                  <a:lnTo>
                    <a:pt x="226647" y="149851"/>
                  </a:lnTo>
                  <a:lnTo>
                    <a:pt x="225419" y="149628"/>
                  </a:lnTo>
                  <a:lnTo>
                    <a:pt x="224247" y="149349"/>
                  </a:lnTo>
                  <a:lnTo>
                    <a:pt x="223019" y="149014"/>
                  </a:lnTo>
                  <a:lnTo>
                    <a:pt x="221847" y="148623"/>
                  </a:lnTo>
                  <a:lnTo>
                    <a:pt x="220675" y="148232"/>
                  </a:lnTo>
                  <a:lnTo>
                    <a:pt x="219503" y="147786"/>
                  </a:lnTo>
                  <a:lnTo>
                    <a:pt x="218387" y="147340"/>
                  </a:lnTo>
                  <a:lnTo>
                    <a:pt x="216154" y="146279"/>
                  </a:lnTo>
                  <a:lnTo>
                    <a:pt x="213922" y="145219"/>
                  </a:lnTo>
                  <a:lnTo>
                    <a:pt x="211689" y="144047"/>
                  </a:lnTo>
                  <a:lnTo>
                    <a:pt x="209513" y="142875"/>
                  </a:lnTo>
                  <a:lnTo>
                    <a:pt x="207280" y="141703"/>
                  </a:lnTo>
                  <a:lnTo>
                    <a:pt x="205104" y="140586"/>
                  </a:lnTo>
                  <a:lnTo>
                    <a:pt x="202871" y="139526"/>
                  </a:lnTo>
                  <a:lnTo>
                    <a:pt x="200639" y="138521"/>
                  </a:lnTo>
                  <a:lnTo>
                    <a:pt x="198574" y="137684"/>
                  </a:lnTo>
                  <a:lnTo>
                    <a:pt x="196565" y="137015"/>
                  </a:lnTo>
                  <a:lnTo>
                    <a:pt x="194500" y="136345"/>
                  </a:lnTo>
                  <a:lnTo>
                    <a:pt x="192435" y="135843"/>
                  </a:lnTo>
                  <a:lnTo>
                    <a:pt x="190314" y="135396"/>
                  </a:lnTo>
                  <a:lnTo>
                    <a:pt x="188249" y="135005"/>
                  </a:lnTo>
                  <a:lnTo>
                    <a:pt x="186128" y="134726"/>
                  </a:lnTo>
                  <a:lnTo>
                    <a:pt x="184007" y="134559"/>
                  </a:lnTo>
                  <a:lnTo>
                    <a:pt x="182333" y="134447"/>
                  </a:lnTo>
                  <a:lnTo>
                    <a:pt x="180715" y="134447"/>
                  </a:lnTo>
                  <a:lnTo>
                    <a:pt x="179040" y="134559"/>
                  </a:lnTo>
                  <a:lnTo>
                    <a:pt x="177422" y="134726"/>
                  </a:lnTo>
                  <a:lnTo>
                    <a:pt x="175859" y="135005"/>
                  </a:lnTo>
                  <a:lnTo>
                    <a:pt x="175022" y="135229"/>
                  </a:lnTo>
                  <a:lnTo>
                    <a:pt x="174241" y="135452"/>
                  </a:lnTo>
                  <a:lnTo>
                    <a:pt x="173515" y="135731"/>
                  </a:lnTo>
                  <a:lnTo>
                    <a:pt x="172734" y="136066"/>
                  </a:lnTo>
                  <a:lnTo>
                    <a:pt x="172008" y="136401"/>
                  </a:lnTo>
                  <a:lnTo>
                    <a:pt x="171227" y="136791"/>
                  </a:lnTo>
                  <a:lnTo>
                    <a:pt x="170501" y="137238"/>
                  </a:lnTo>
                  <a:lnTo>
                    <a:pt x="169720" y="137796"/>
                  </a:lnTo>
                  <a:lnTo>
                    <a:pt x="168994" y="138354"/>
                  </a:lnTo>
                  <a:lnTo>
                    <a:pt x="168325" y="138912"/>
                  </a:lnTo>
                  <a:lnTo>
                    <a:pt x="166929" y="140140"/>
                  </a:lnTo>
                  <a:lnTo>
                    <a:pt x="165590" y="141424"/>
                  </a:lnTo>
                  <a:lnTo>
                    <a:pt x="164195" y="142651"/>
                  </a:lnTo>
                  <a:lnTo>
                    <a:pt x="162855" y="143879"/>
                  </a:lnTo>
                  <a:lnTo>
                    <a:pt x="162130" y="144493"/>
                  </a:lnTo>
                  <a:lnTo>
                    <a:pt x="161404" y="145051"/>
                  </a:lnTo>
                  <a:lnTo>
                    <a:pt x="160679" y="145554"/>
                  </a:lnTo>
                  <a:lnTo>
                    <a:pt x="159897" y="146056"/>
                  </a:lnTo>
                  <a:lnTo>
                    <a:pt x="159172" y="146447"/>
                  </a:lnTo>
                  <a:lnTo>
                    <a:pt x="158390" y="146781"/>
                  </a:lnTo>
                  <a:lnTo>
                    <a:pt x="157609" y="147116"/>
                  </a:lnTo>
                  <a:lnTo>
                    <a:pt x="156828" y="147395"/>
                  </a:lnTo>
                  <a:lnTo>
                    <a:pt x="156046" y="147674"/>
                  </a:lnTo>
                  <a:lnTo>
                    <a:pt x="155209" y="147842"/>
                  </a:lnTo>
                  <a:lnTo>
                    <a:pt x="154428" y="148009"/>
                  </a:lnTo>
                  <a:lnTo>
                    <a:pt x="153591" y="148177"/>
                  </a:lnTo>
                  <a:lnTo>
                    <a:pt x="151916" y="148344"/>
                  </a:lnTo>
                  <a:lnTo>
                    <a:pt x="150242" y="148456"/>
                  </a:lnTo>
                  <a:lnTo>
                    <a:pt x="148568" y="148400"/>
                  </a:lnTo>
                  <a:lnTo>
                    <a:pt x="146893" y="148288"/>
                  </a:lnTo>
                  <a:lnTo>
                    <a:pt x="145331" y="148121"/>
                  </a:lnTo>
                  <a:lnTo>
                    <a:pt x="143824" y="147898"/>
                  </a:lnTo>
                  <a:lnTo>
                    <a:pt x="142261" y="147619"/>
                  </a:lnTo>
                  <a:lnTo>
                    <a:pt x="140698" y="147284"/>
                  </a:lnTo>
                  <a:lnTo>
                    <a:pt x="139192" y="146893"/>
                  </a:lnTo>
                  <a:lnTo>
                    <a:pt x="137685" y="146391"/>
                  </a:lnTo>
                  <a:lnTo>
                    <a:pt x="136178" y="145888"/>
                  </a:lnTo>
                  <a:lnTo>
                    <a:pt x="134727" y="145275"/>
                  </a:lnTo>
                  <a:lnTo>
                    <a:pt x="133276" y="144605"/>
                  </a:lnTo>
                  <a:lnTo>
                    <a:pt x="131825" y="143879"/>
                  </a:lnTo>
                  <a:lnTo>
                    <a:pt x="130485" y="143098"/>
                  </a:lnTo>
                  <a:lnTo>
                    <a:pt x="129090" y="142261"/>
                  </a:lnTo>
                  <a:lnTo>
                    <a:pt x="127806" y="141312"/>
                  </a:lnTo>
                  <a:lnTo>
                    <a:pt x="126523" y="140307"/>
                  </a:lnTo>
                  <a:lnTo>
                    <a:pt x="125295" y="139247"/>
                  </a:lnTo>
                  <a:lnTo>
                    <a:pt x="124067" y="138131"/>
                  </a:lnTo>
                  <a:lnTo>
                    <a:pt x="122951" y="136959"/>
                  </a:lnTo>
                  <a:lnTo>
                    <a:pt x="121834" y="135675"/>
                  </a:lnTo>
                  <a:lnTo>
                    <a:pt x="120830" y="134336"/>
                  </a:lnTo>
                  <a:lnTo>
                    <a:pt x="119881" y="132996"/>
                  </a:lnTo>
                  <a:lnTo>
                    <a:pt x="118988" y="131545"/>
                  </a:lnTo>
                  <a:lnTo>
                    <a:pt x="118151" y="130038"/>
                  </a:lnTo>
                  <a:lnTo>
                    <a:pt x="117370" y="128476"/>
                  </a:lnTo>
                  <a:lnTo>
                    <a:pt x="116700" y="126913"/>
                  </a:lnTo>
                  <a:lnTo>
                    <a:pt x="116086" y="125294"/>
                  </a:lnTo>
                  <a:lnTo>
                    <a:pt x="115584" y="123676"/>
                  </a:lnTo>
                  <a:lnTo>
                    <a:pt x="115137" y="122002"/>
                  </a:lnTo>
                  <a:lnTo>
                    <a:pt x="114802" y="120327"/>
                  </a:lnTo>
                  <a:lnTo>
                    <a:pt x="114579" y="118597"/>
                  </a:lnTo>
                  <a:lnTo>
                    <a:pt x="114412" y="116867"/>
                  </a:lnTo>
                  <a:lnTo>
                    <a:pt x="114356" y="115137"/>
                  </a:lnTo>
                  <a:lnTo>
                    <a:pt x="114412" y="113351"/>
                  </a:lnTo>
                  <a:lnTo>
                    <a:pt x="114523" y="112123"/>
                  </a:lnTo>
                  <a:lnTo>
                    <a:pt x="114691" y="110895"/>
                  </a:lnTo>
                  <a:lnTo>
                    <a:pt x="114858" y="109667"/>
                  </a:lnTo>
                  <a:lnTo>
                    <a:pt x="115137" y="108440"/>
                  </a:lnTo>
                  <a:lnTo>
                    <a:pt x="115416" y="107212"/>
                  </a:lnTo>
                  <a:lnTo>
                    <a:pt x="115695" y="106040"/>
                  </a:lnTo>
                  <a:lnTo>
                    <a:pt x="116421" y="103640"/>
                  </a:lnTo>
                  <a:lnTo>
                    <a:pt x="117202" y="101240"/>
                  </a:lnTo>
                  <a:lnTo>
                    <a:pt x="118095" y="98952"/>
                  </a:lnTo>
                  <a:lnTo>
                    <a:pt x="119937" y="94320"/>
                  </a:lnTo>
                  <a:lnTo>
                    <a:pt x="121667" y="90022"/>
                  </a:lnTo>
                  <a:lnTo>
                    <a:pt x="123341" y="85725"/>
                  </a:lnTo>
                  <a:lnTo>
                    <a:pt x="124960" y="81372"/>
                  </a:lnTo>
                  <a:lnTo>
                    <a:pt x="126467" y="77018"/>
                  </a:lnTo>
                  <a:lnTo>
                    <a:pt x="127862" y="72609"/>
                  </a:lnTo>
                  <a:lnTo>
                    <a:pt x="128532" y="70377"/>
                  </a:lnTo>
                  <a:lnTo>
                    <a:pt x="129146" y="68145"/>
                  </a:lnTo>
                  <a:lnTo>
                    <a:pt x="129704" y="65856"/>
                  </a:lnTo>
                  <a:lnTo>
                    <a:pt x="130262" y="63624"/>
                  </a:lnTo>
                  <a:lnTo>
                    <a:pt x="130764" y="61336"/>
                  </a:lnTo>
                  <a:lnTo>
                    <a:pt x="131211" y="59047"/>
                  </a:lnTo>
                  <a:lnTo>
                    <a:pt x="131825" y="55308"/>
                  </a:lnTo>
                  <a:lnTo>
                    <a:pt x="132438" y="51513"/>
                  </a:lnTo>
                  <a:lnTo>
                    <a:pt x="132997" y="47718"/>
                  </a:lnTo>
                  <a:lnTo>
                    <a:pt x="133610" y="43979"/>
                  </a:lnTo>
                  <a:lnTo>
                    <a:pt x="133945" y="42137"/>
                  </a:lnTo>
                  <a:lnTo>
                    <a:pt x="134336" y="40295"/>
                  </a:lnTo>
                  <a:lnTo>
                    <a:pt x="134782" y="38453"/>
                  </a:lnTo>
                  <a:lnTo>
                    <a:pt x="135285" y="36612"/>
                  </a:lnTo>
                  <a:lnTo>
                    <a:pt x="135787" y="34826"/>
                  </a:lnTo>
                  <a:lnTo>
                    <a:pt x="136401" y="33096"/>
                  </a:lnTo>
                  <a:lnTo>
                    <a:pt x="137071" y="31365"/>
                  </a:lnTo>
                  <a:lnTo>
                    <a:pt x="137852" y="29635"/>
                  </a:lnTo>
                  <a:lnTo>
                    <a:pt x="138299" y="28687"/>
                  </a:lnTo>
                  <a:lnTo>
                    <a:pt x="138857" y="27738"/>
                  </a:lnTo>
                  <a:lnTo>
                    <a:pt x="139415" y="26789"/>
                  </a:lnTo>
                  <a:lnTo>
                    <a:pt x="139973" y="25840"/>
                  </a:lnTo>
                  <a:lnTo>
                    <a:pt x="140587" y="24947"/>
                  </a:lnTo>
                  <a:lnTo>
                    <a:pt x="141201" y="24110"/>
                  </a:lnTo>
                  <a:lnTo>
                    <a:pt x="141870" y="23217"/>
                  </a:lnTo>
                  <a:lnTo>
                    <a:pt x="142540" y="22436"/>
                  </a:lnTo>
                  <a:lnTo>
                    <a:pt x="143210" y="21599"/>
                  </a:lnTo>
                  <a:lnTo>
                    <a:pt x="143935" y="20817"/>
                  </a:lnTo>
                  <a:lnTo>
                    <a:pt x="144717" y="20092"/>
                  </a:lnTo>
                  <a:lnTo>
                    <a:pt x="145442" y="19366"/>
                  </a:lnTo>
                  <a:lnTo>
                    <a:pt x="146224" y="18641"/>
                  </a:lnTo>
                  <a:lnTo>
                    <a:pt x="147061" y="17971"/>
                  </a:lnTo>
                  <a:lnTo>
                    <a:pt x="147898" y="17357"/>
                  </a:lnTo>
                  <a:lnTo>
                    <a:pt x="148735" y="16743"/>
                  </a:lnTo>
                  <a:lnTo>
                    <a:pt x="149572" y="16185"/>
                  </a:lnTo>
                  <a:lnTo>
                    <a:pt x="150465" y="15627"/>
                  </a:lnTo>
                  <a:lnTo>
                    <a:pt x="151358" y="15069"/>
                  </a:lnTo>
                  <a:lnTo>
                    <a:pt x="152251" y="14622"/>
                  </a:lnTo>
                  <a:lnTo>
                    <a:pt x="153144" y="14120"/>
                  </a:lnTo>
                  <a:lnTo>
                    <a:pt x="154093" y="13729"/>
                  </a:lnTo>
                  <a:lnTo>
                    <a:pt x="155042" y="13339"/>
                  </a:lnTo>
                  <a:lnTo>
                    <a:pt x="155990" y="12948"/>
                  </a:lnTo>
                  <a:lnTo>
                    <a:pt x="156939" y="12669"/>
                  </a:lnTo>
                  <a:lnTo>
                    <a:pt x="157888" y="12390"/>
                  </a:lnTo>
                  <a:lnTo>
                    <a:pt x="158893" y="12111"/>
                  </a:lnTo>
                  <a:lnTo>
                    <a:pt x="159841" y="11888"/>
                  </a:lnTo>
                  <a:lnTo>
                    <a:pt x="160846" y="11720"/>
                  </a:lnTo>
                  <a:lnTo>
                    <a:pt x="161851" y="11553"/>
                  </a:lnTo>
                  <a:lnTo>
                    <a:pt x="162855" y="11497"/>
                  </a:lnTo>
                  <a:lnTo>
                    <a:pt x="163860" y="11385"/>
                  </a:lnTo>
                  <a:close/>
                  <a:moveTo>
                    <a:pt x="184677" y="142428"/>
                  </a:moveTo>
                  <a:lnTo>
                    <a:pt x="185235" y="142484"/>
                  </a:lnTo>
                  <a:lnTo>
                    <a:pt x="185793" y="142540"/>
                  </a:lnTo>
                  <a:lnTo>
                    <a:pt x="186296" y="142707"/>
                  </a:lnTo>
                  <a:lnTo>
                    <a:pt x="186854" y="142875"/>
                  </a:lnTo>
                  <a:lnTo>
                    <a:pt x="187300" y="143098"/>
                  </a:lnTo>
                  <a:lnTo>
                    <a:pt x="187747" y="143377"/>
                  </a:lnTo>
                  <a:lnTo>
                    <a:pt x="188193" y="143712"/>
                  </a:lnTo>
                  <a:lnTo>
                    <a:pt x="188584" y="144103"/>
                  </a:lnTo>
                  <a:lnTo>
                    <a:pt x="188975" y="144493"/>
                  </a:lnTo>
                  <a:lnTo>
                    <a:pt x="189254" y="144884"/>
                  </a:lnTo>
                  <a:lnTo>
                    <a:pt x="189533" y="145330"/>
                  </a:lnTo>
                  <a:lnTo>
                    <a:pt x="189812" y="145833"/>
                  </a:lnTo>
                  <a:lnTo>
                    <a:pt x="189979" y="146335"/>
                  </a:lnTo>
                  <a:lnTo>
                    <a:pt x="190091" y="146893"/>
                  </a:lnTo>
                  <a:lnTo>
                    <a:pt x="190202" y="147451"/>
                  </a:lnTo>
                  <a:lnTo>
                    <a:pt x="190202" y="148009"/>
                  </a:lnTo>
                  <a:lnTo>
                    <a:pt x="190202" y="148567"/>
                  </a:lnTo>
                  <a:lnTo>
                    <a:pt x="190091" y="149125"/>
                  </a:lnTo>
                  <a:lnTo>
                    <a:pt x="189979" y="149628"/>
                  </a:lnTo>
                  <a:lnTo>
                    <a:pt x="189812" y="150186"/>
                  </a:lnTo>
                  <a:lnTo>
                    <a:pt x="189533" y="150632"/>
                  </a:lnTo>
                  <a:lnTo>
                    <a:pt x="189254" y="151079"/>
                  </a:lnTo>
                  <a:lnTo>
                    <a:pt x="188975" y="151525"/>
                  </a:lnTo>
                  <a:lnTo>
                    <a:pt x="188584" y="151916"/>
                  </a:lnTo>
                  <a:lnTo>
                    <a:pt x="188193" y="152307"/>
                  </a:lnTo>
                  <a:lnTo>
                    <a:pt x="187747" y="152586"/>
                  </a:lnTo>
                  <a:lnTo>
                    <a:pt x="187300" y="152865"/>
                  </a:lnTo>
                  <a:lnTo>
                    <a:pt x="186854" y="153144"/>
                  </a:lnTo>
                  <a:lnTo>
                    <a:pt x="186296" y="153311"/>
                  </a:lnTo>
                  <a:lnTo>
                    <a:pt x="185793" y="153423"/>
                  </a:lnTo>
                  <a:lnTo>
                    <a:pt x="185235" y="153534"/>
                  </a:lnTo>
                  <a:lnTo>
                    <a:pt x="184119" y="153534"/>
                  </a:lnTo>
                  <a:lnTo>
                    <a:pt x="183561" y="153423"/>
                  </a:lnTo>
                  <a:lnTo>
                    <a:pt x="183003" y="153311"/>
                  </a:lnTo>
                  <a:lnTo>
                    <a:pt x="182500" y="153144"/>
                  </a:lnTo>
                  <a:lnTo>
                    <a:pt x="181998" y="152865"/>
                  </a:lnTo>
                  <a:lnTo>
                    <a:pt x="181552" y="152586"/>
                  </a:lnTo>
                  <a:lnTo>
                    <a:pt x="181161" y="152307"/>
                  </a:lnTo>
                  <a:lnTo>
                    <a:pt x="180770" y="151916"/>
                  </a:lnTo>
                  <a:lnTo>
                    <a:pt x="180380" y="151525"/>
                  </a:lnTo>
                  <a:lnTo>
                    <a:pt x="180045" y="151079"/>
                  </a:lnTo>
                  <a:lnTo>
                    <a:pt x="179766" y="150632"/>
                  </a:lnTo>
                  <a:lnTo>
                    <a:pt x="179543" y="150186"/>
                  </a:lnTo>
                  <a:lnTo>
                    <a:pt x="179375" y="149628"/>
                  </a:lnTo>
                  <a:lnTo>
                    <a:pt x="179208" y="149125"/>
                  </a:lnTo>
                  <a:lnTo>
                    <a:pt x="179152" y="148567"/>
                  </a:lnTo>
                  <a:lnTo>
                    <a:pt x="179096" y="148009"/>
                  </a:lnTo>
                  <a:lnTo>
                    <a:pt x="179152" y="147451"/>
                  </a:lnTo>
                  <a:lnTo>
                    <a:pt x="179208" y="146893"/>
                  </a:lnTo>
                  <a:lnTo>
                    <a:pt x="179375" y="146335"/>
                  </a:lnTo>
                  <a:lnTo>
                    <a:pt x="179543" y="145833"/>
                  </a:lnTo>
                  <a:lnTo>
                    <a:pt x="179766" y="145330"/>
                  </a:lnTo>
                  <a:lnTo>
                    <a:pt x="180045" y="144884"/>
                  </a:lnTo>
                  <a:lnTo>
                    <a:pt x="180380" y="144493"/>
                  </a:lnTo>
                  <a:lnTo>
                    <a:pt x="180770" y="144103"/>
                  </a:lnTo>
                  <a:lnTo>
                    <a:pt x="181161" y="143712"/>
                  </a:lnTo>
                  <a:lnTo>
                    <a:pt x="181552" y="143377"/>
                  </a:lnTo>
                  <a:lnTo>
                    <a:pt x="181998" y="143098"/>
                  </a:lnTo>
                  <a:lnTo>
                    <a:pt x="182500" y="142875"/>
                  </a:lnTo>
                  <a:lnTo>
                    <a:pt x="183003" y="142707"/>
                  </a:lnTo>
                  <a:lnTo>
                    <a:pt x="183561" y="142540"/>
                  </a:lnTo>
                  <a:lnTo>
                    <a:pt x="184119" y="142484"/>
                  </a:lnTo>
                  <a:lnTo>
                    <a:pt x="184677" y="142428"/>
                  </a:lnTo>
                  <a:close/>
                  <a:moveTo>
                    <a:pt x="0" y="0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latin typeface="華康細圓體" panose="020F0309000000000000" pitchFamily="49" charset="-120"/>
                <a:ea typeface="華康細圓體" panose="020F0309000000000000" pitchFamily="49" charset="-120"/>
              </a:endParaRPr>
            </a:p>
          </p:txBody>
        </p:sp>
      </p:grp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09600" y="1900233"/>
            <a:ext cx="4135200" cy="11432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609600" y="3225800"/>
            <a:ext cx="4135200" cy="24836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342900" lvl="0" indent="-266700" rtl="0">
              <a:spcBef>
                <a:spcPts val="450"/>
              </a:spcBef>
              <a:spcAft>
                <a:spcPts val="0"/>
              </a:spcAft>
              <a:buSzPts val="2000"/>
              <a:buChar char="●"/>
              <a:defRPr sz="1500"/>
            </a:lvl1pPr>
            <a:lvl2pPr marL="685800" lvl="1" indent="-2667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500"/>
            </a:lvl2pPr>
            <a:lvl3pPr marL="1028700" lvl="2" indent="-2667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500"/>
            </a:lvl3pPr>
            <a:lvl4pPr marL="1371600" lvl="3" indent="-2667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500"/>
            </a:lvl4pPr>
            <a:lvl5pPr marL="1714500" lvl="4" indent="-2667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500"/>
            </a:lvl5pPr>
            <a:lvl6pPr marL="2057400" lvl="5" indent="-2667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500"/>
            </a:lvl6pPr>
            <a:lvl7pPr marL="2400300" lvl="6" indent="-2667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500"/>
            </a:lvl7pPr>
            <a:lvl8pPr marL="2743200" lvl="7" indent="-2667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500"/>
            </a:lvl8pPr>
            <a:lvl9pPr marL="3086100" lvl="8" indent="-2667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101BC43D-8D30-485D-A75F-A7B16FD685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656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7605" y="3163229"/>
            <a:ext cx="4711200" cy="349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609600" y="1392233"/>
            <a:ext cx="8400400" cy="11432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609600" y="2776433"/>
            <a:ext cx="3190000" cy="36896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342900" lvl="0" indent="-247650">
              <a:spcBef>
                <a:spcPts val="450"/>
              </a:spcBef>
              <a:spcAft>
                <a:spcPts val="0"/>
              </a:spcAft>
              <a:buSzPts val="1600"/>
              <a:buChar char="●"/>
              <a:defRPr sz="1200">
                <a:latin typeface="華康細圓體" panose="020F0309000000000000" pitchFamily="49" charset="-120"/>
                <a:ea typeface="華康細圓體" panose="020F0309000000000000" pitchFamily="49" charset="-120"/>
              </a:defRPr>
            </a:lvl1pPr>
            <a:lvl2pPr marL="685800" lvl="1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028700" lvl="2" indent="-24765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3pPr>
            <a:lvl4pPr marL="1371600" lvl="3" indent="-24765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4pPr>
            <a:lvl5pPr marL="1714500" lvl="4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5pPr>
            <a:lvl6pPr marL="2057400" lvl="5" indent="-24765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2400300" lvl="6" indent="-24765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2743200" lvl="7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3086100" lvl="8" indent="-24765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3991904" y="2776433"/>
            <a:ext cx="3190000" cy="36896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342900" lvl="0" indent="-247650">
              <a:spcBef>
                <a:spcPts val="450"/>
              </a:spcBef>
              <a:spcAft>
                <a:spcPts val="0"/>
              </a:spcAft>
              <a:buSzPts val="1600"/>
              <a:buChar char="●"/>
              <a:defRPr sz="1200">
                <a:latin typeface="華康細圓體" panose="020F0309000000000000" pitchFamily="49" charset="-120"/>
                <a:ea typeface="華康細圓體" panose="020F0309000000000000" pitchFamily="49" charset="-120"/>
              </a:defRPr>
            </a:lvl1pPr>
            <a:lvl2pPr marL="685800" lvl="1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028700" lvl="2" indent="-24765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3pPr>
            <a:lvl4pPr marL="1371600" lvl="3" indent="-24765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4pPr>
            <a:lvl5pPr marL="1714500" lvl="4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5pPr>
            <a:lvl6pPr marL="2057400" lvl="5" indent="-24765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2400300" lvl="6" indent="-24765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2743200" lvl="7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3086100" lvl="8" indent="-24765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01BC43D-8D30-485D-A75F-A7B16FD685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381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609600" y="1392233"/>
            <a:ext cx="8400400" cy="11432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latin typeface="華康粗圓體" panose="020F0709000000000000" pitchFamily="49" charset="-120"/>
                <a:ea typeface="華康粗圓體" panose="020F0709000000000000" pitchFamily="49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609600" y="2776433"/>
            <a:ext cx="3146400" cy="37912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342900" lvl="0" indent="-247650" rtl="0">
              <a:spcBef>
                <a:spcPts val="450"/>
              </a:spcBef>
              <a:spcAft>
                <a:spcPts val="0"/>
              </a:spcAft>
              <a:buSzPts val="1600"/>
              <a:buChar char="●"/>
              <a:defRPr sz="1200">
                <a:latin typeface="華康細圓體" panose="020F0309000000000000" pitchFamily="49" charset="-120"/>
                <a:ea typeface="華康細圓體" panose="020F0309000000000000" pitchFamily="49" charset="-120"/>
              </a:defRPr>
            </a:lvl1pPr>
            <a:lvl2pPr marL="685800" lvl="1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028700" lvl="2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3pPr>
            <a:lvl4pPr marL="1371600" lvl="3" indent="-24765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4pPr>
            <a:lvl5pPr marL="1714500" lvl="4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5pPr>
            <a:lvl6pPr marL="2057400" lvl="5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2400300" lvl="6" indent="-24765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2743200" lvl="7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3086100" lvl="8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4522800" y="2776433"/>
            <a:ext cx="3146400" cy="37912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342900" lvl="0" indent="-247650" rtl="0">
              <a:spcBef>
                <a:spcPts val="450"/>
              </a:spcBef>
              <a:spcAft>
                <a:spcPts val="0"/>
              </a:spcAft>
              <a:buSzPts val="1600"/>
              <a:buChar char="●"/>
              <a:defRPr sz="1200">
                <a:latin typeface="華康細圓體" panose="020F0309000000000000" pitchFamily="49" charset="-120"/>
                <a:ea typeface="華康細圓體" panose="020F0309000000000000" pitchFamily="49" charset="-120"/>
              </a:defRPr>
            </a:lvl1pPr>
            <a:lvl2pPr marL="685800" lvl="1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028700" lvl="2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3pPr>
            <a:lvl4pPr marL="1371600" lvl="3" indent="-24765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4pPr>
            <a:lvl5pPr marL="1714500" lvl="4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5pPr>
            <a:lvl6pPr marL="2057400" lvl="5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2400300" lvl="6" indent="-24765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2743200" lvl="7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3086100" lvl="8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3"/>
          </p:nvPr>
        </p:nvSpPr>
        <p:spPr>
          <a:xfrm>
            <a:off x="8435996" y="2776433"/>
            <a:ext cx="3146400" cy="37912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342900" lvl="0" indent="-247650" rtl="0">
              <a:spcBef>
                <a:spcPts val="450"/>
              </a:spcBef>
              <a:spcAft>
                <a:spcPts val="0"/>
              </a:spcAft>
              <a:buSzPts val="1600"/>
              <a:buChar char="●"/>
              <a:defRPr sz="1200">
                <a:latin typeface="華康細圓體" panose="020F0309000000000000" pitchFamily="49" charset="-120"/>
                <a:ea typeface="華康細圓體" panose="020F0309000000000000" pitchFamily="49" charset="-120"/>
              </a:defRPr>
            </a:lvl1pPr>
            <a:lvl2pPr marL="685800" lvl="1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028700" lvl="2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3pPr>
            <a:lvl4pPr marL="1371600" lvl="3" indent="-24765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4pPr>
            <a:lvl5pPr marL="1714500" lvl="4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5pPr>
            <a:lvl6pPr marL="2057400" lvl="5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2400300" lvl="6" indent="-24765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2743200" lvl="7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3086100" lvl="8" indent="-24765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01BC43D-8D30-485D-A75F-A7B16FD685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6454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0300" y="2967606"/>
            <a:ext cx="4158501" cy="368719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609600" y="1392233"/>
            <a:ext cx="8400400" cy="11432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01BC43D-8D30-485D-A75F-A7B16FD685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792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no illustration">
  <p:cSld name="Title only no illustra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609600" y="1392233"/>
            <a:ext cx="8400400" cy="11432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101BC43D-8D30-485D-A75F-A7B16FD685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620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1392233"/>
            <a:ext cx="8400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2717800"/>
            <a:ext cx="6572400" cy="2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7D86D"/>
              </a:buClr>
              <a:buSzPts val="2200"/>
              <a:buFont typeface="Muli Light"/>
              <a:buChar char="●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lvl="1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lvl="2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lvl="3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●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lvl="4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lvl="5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lvl="6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●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lvl="7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lvl="8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975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r">
              <a:buNone/>
              <a:defRPr sz="975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r">
              <a:buNone/>
              <a:defRPr sz="975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r">
              <a:buNone/>
              <a:defRPr sz="975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r">
              <a:buNone/>
              <a:defRPr sz="975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r">
              <a:buNone/>
              <a:defRPr sz="975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r">
              <a:buNone/>
              <a:defRPr sz="975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r">
              <a:buNone/>
              <a:defRPr sz="975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r">
              <a:buNone/>
              <a:defRPr sz="975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fld id="{101BC43D-8D30-485D-A75F-A7B16FD685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94809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163.32.59.22/schooldmhs/login.php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163.32.59.22/schooldmhs_mobile/login.php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天主教道明高級中學</a:t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上課點名管理系統</a:t>
            </a:r>
            <a:br>
              <a:rPr lang="zh-TW" altLang="en-US" dirty="0"/>
            </a:br>
            <a:r>
              <a:rPr lang="zh-TW" altLang="en-US" dirty="0"/>
              <a:t>操作說明</a:t>
            </a:r>
          </a:p>
        </p:txBody>
      </p:sp>
    </p:spTree>
    <p:extLst>
      <p:ext uri="{BB962C8B-B14F-4D97-AF65-F5344CB8AC3E}">
        <p14:creationId xmlns:p14="http://schemas.microsoft.com/office/powerpoint/2010/main" val="297894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電腦端點名網址（後台點名）</a:t>
            </a:r>
            <a:endParaRPr lang="zh-TW" altLang="en-US" sz="4000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idx="1"/>
          </p:nvPr>
        </p:nvSpPr>
        <p:spPr>
          <a:xfrm>
            <a:off x="609600" y="2717800"/>
            <a:ext cx="6572400" cy="2542178"/>
          </a:xfrm>
        </p:spPr>
        <p:txBody>
          <a:bodyPr/>
          <a:lstStyle/>
          <a:p>
            <a:r>
              <a:rPr lang="zh-TW" altLang="en-US" sz="2400" dirty="0" smtClean="0"/>
              <a:t>使用電腦瀏覽器上網。</a:t>
            </a:r>
            <a:endParaRPr lang="en-US" altLang="zh-TW" sz="2400" dirty="0" smtClean="0"/>
          </a:p>
          <a:p>
            <a:r>
              <a:rPr lang="zh-TW" altLang="zh-TW" sz="2400" dirty="0" smtClean="0"/>
              <a:t>網址：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u="sng" dirty="0" smtClean="0">
                <a:hlinkClick r:id="rId2"/>
              </a:rPr>
              <a:t>http</a:t>
            </a:r>
            <a:r>
              <a:rPr lang="en-US" altLang="zh-TW" sz="2400" u="sng" dirty="0">
                <a:hlinkClick r:id="rId2"/>
              </a:rPr>
              <a:t>://</a:t>
            </a:r>
            <a:r>
              <a:rPr lang="en-US" altLang="zh-TW" sz="2400" u="sng" dirty="0" smtClean="0">
                <a:hlinkClick r:id="rId2"/>
              </a:rPr>
              <a:t>163.32.59.22/schooldmhs/login.php</a:t>
            </a:r>
            <a:endParaRPr lang="en-US" altLang="zh-TW" sz="2400" u="sng" dirty="0" smtClean="0"/>
          </a:p>
          <a:p>
            <a:r>
              <a:rPr lang="zh-TW" altLang="en-US" sz="2400" dirty="0" smtClean="0"/>
              <a:t>或由學校首頁右方按鈕進入。</a:t>
            </a:r>
            <a:endParaRPr lang="zh-TW" altLang="en-US" sz="24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44" y="894836"/>
            <a:ext cx="4489916" cy="583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2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370780"/>
            <a:ext cx="8400400" cy="1143200"/>
          </a:xfrm>
        </p:spPr>
        <p:txBody>
          <a:bodyPr/>
          <a:lstStyle/>
          <a:p>
            <a:r>
              <a:rPr lang="zh-TW" altLang="en-US" dirty="0" smtClean="0"/>
              <a:t>登入帳號與身分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609599" y="1740110"/>
            <a:ext cx="6148251" cy="5017741"/>
          </a:xfrm>
        </p:spPr>
        <p:txBody>
          <a:bodyPr/>
          <a:lstStyle/>
          <a:p>
            <a:pPr lvl="0"/>
            <a:r>
              <a:rPr lang="zh-TW" altLang="en-US" sz="2400" dirty="0" smtClean="0"/>
              <a:t>登入身分均</a:t>
            </a:r>
            <a:r>
              <a:rPr lang="zh-TW" altLang="en-US" sz="2400" dirty="0"/>
              <a:t>以一般身分別</a:t>
            </a:r>
            <a:r>
              <a:rPr lang="zh-TW" altLang="en-US" sz="2400" dirty="0" smtClean="0"/>
              <a:t>登入。</a:t>
            </a:r>
            <a:endParaRPr lang="en-US" altLang="zh-TW" sz="2400" dirty="0" smtClean="0"/>
          </a:p>
          <a:p>
            <a:pPr lvl="0"/>
            <a:r>
              <a:rPr lang="zh-TW" altLang="zh-TW" sz="2400" dirty="0" smtClean="0"/>
              <a:t>高中導師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上高中課以</a:t>
            </a:r>
            <a:r>
              <a:rPr lang="zh-TW" altLang="zh-TW" sz="2400" dirty="0"/>
              <a:t>導師</a:t>
            </a:r>
            <a:r>
              <a:rPr lang="zh-TW" altLang="zh-TW" sz="2400" dirty="0" smtClean="0"/>
              <a:t>登</a:t>
            </a:r>
            <a:r>
              <a:rPr lang="zh-TW" altLang="zh-TW" sz="2400" dirty="0"/>
              <a:t>入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上國中課以</a:t>
            </a:r>
            <a:r>
              <a:rPr lang="zh-TW" altLang="zh-TW" sz="2400" dirty="0"/>
              <a:t>國中老師登入。</a:t>
            </a:r>
          </a:p>
          <a:p>
            <a:pPr lvl="0"/>
            <a:r>
              <a:rPr lang="zh-TW" altLang="zh-TW" sz="2400" dirty="0" smtClean="0"/>
              <a:t>國中導師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上國中課以</a:t>
            </a:r>
            <a:r>
              <a:rPr lang="zh-TW" altLang="zh-TW" sz="2400" dirty="0"/>
              <a:t>導師</a:t>
            </a:r>
            <a:r>
              <a:rPr lang="zh-TW" altLang="zh-TW" sz="2400" dirty="0" smtClean="0"/>
              <a:t>登</a:t>
            </a:r>
            <a:r>
              <a:rPr lang="zh-TW" altLang="zh-TW" sz="2400" dirty="0"/>
              <a:t>入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上高中課以</a:t>
            </a:r>
            <a:r>
              <a:rPr lang="zh-TW" altLang="zh-TW" sz="2400" dirty="0"/>
              <a:t>高中老師登入。</a:t>
            </a:r>
          </a:p>
          <a:p>
            <a:pPr lvl="0"/>
            <a:r>
              <a:rPr lang="zh-TW" altLang="en-US" sz="2400" dirty="0"/>
              <a:t>專任教師或行政</a:t>
            </a:r>
            <a:r>
              <a:rPr lang="zh-TW" altLang="en-US" sz="2400" dirty="0" smtClean="0"/>
              <a:t>教師</a:t>
            </a:r>
            <a:endParaRPr lang="en-US" altLang="zh-TW" sz="2400" dirty="0"/>
          </a:p>
          <a:p>
            <a:pPr lvl="1"/>
            <a:r>
              <a:rPr lang="zh-TW" altLang="zh-TW" sz="2400" dirty="0" smtClean="0"/>
              <a:t>上國中課以</a:t>
            </a:r>
            <a:r>
              <a:rPr lang="zh-TW" altLang="zh-TW" sz="2400" dirty="0"/>
              <a:t>國中老師</a:t>
            </a:r>
            <a:r>
              <a:rPr lang="zh-TW" altLang="zh-TW" sz="2400" dirty="0" smtClean="0"/>
              <a:t>登</a:t>
            </a:r>
            <a:r>
              <a:rPr lang="zh-TW" altLang="zh-TW" sz="2400" dirty="0"/>
              <a:t>入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上高中課以</a:t>
            </a:r>
            <a:r>
              <a:rPr lang="zh-TW" altLang="zh-TW" sz="2400" dirty="0"/>
              <a:t>高中老師登入</a:t>
            </a:r>
            <a:r>
              <a:rPr lang="zh-TW" altLang="zh-TW" sz="2400" dirty="0" smtClean="0"/>
              <a:t>。</a:t>
            </a:r>
            <a:endParaRPr lang="en-US" altLang="zh-TW" sz="2400" dirty="0"/>
          </a:p>
          <a:p>
            <a:r>
              <a:rPr lang="zh-TW" altLang="en-US" sz="2400" dirty="0" smtClean="0"/>
              <a:t>帳號密碼預設為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身分證字號（全）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marL="95250" indent="0">
              <a:buNone/>
            </a:pPr>
            <a:endParaRPr lang="en-US" altLang="zh-TW" sz="2400" dirty="0" smtClean="0"/>
          </a:p>
          <a:p>
            <a:pPr lvl="1"/>
            <a:endParaRPr lang="zh-TW" altLang="zh-TW" sz="2400" dirty="0"/>
          </a:p>
          <a:p>
            <a:endParaRPr lang="zh-TW" altLang="en-US" sz="2400" dirty="0"/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50" y="1338630"/>
            <a:ext cx="3086531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425582"/>
            <a:ext cx="8400400" cy="1143200"/>
          </a:xfrm>
        </p:spPr>
        <p:txBody>
          <a:bodyPr/>
          <a:lstStyle/>
          <a:p>
            <a:r>
              <a:rPr lang="zh-TW" altLang="en-US" dirty="0"/>
              <a:t>登入後</a:t>
            </a:r>
            <a:r>
              <a:rPr lang="zh-TW" altLang="en-US" dirty="0" smtClean="0"/>
              <a:t>畫面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598" y="1844616"/>
            <a:ext cx="6244048" cy="4734628"/>
          </a:xfrm>
        </p:spPr>
        <p:txBody>
          <a:bodyPr/>
          <a:lstStyle/>
          <a:p>
            <a:pPr marL="95250" indent="0">
              <a:buNone/>
            </a:pPr>
            <a:r>
              <a:rPr lang="zh-TW" altLang="en-US" sz="2400" dirty="0" smtClean="0"/>
              <a:t>上方工具列功能：</a:t>
            </a:r>
            <a:endParaRPr lang="en-US" altLang="zh-TW" sz="2400" dirty="0" smtClean="0"/>
          </a:p>
          <a:p>
            <a:r>
              <a:rPr lang="zh-TW" altLang="en-US" sz="2400" dirty="0"/>
              <a:t>帳號</a:t>
            </a:r>
            <a:r>
              <a:rPr lang="zh-TW" altLang="en-US" sz="2400" dirty="0" smtClean="0"/>
              <a:t>權限</a:t>
            </a:r>
            <a:r>
              <a:rPr lang="en-US" altLang="zh-TW" sz="2400" dirty="0" smtClean="0"/>
              <a:t>-</a:t>
            </a:r>
            <a:r>
              <a:rPr lang="zh-TW" altLang="en-US" sz="2400" dirty="0" smtClean="0"/>
              <a:t>可修改密碼。</a:t>
            </a:r>
            <a:endParaRPr lang="en-US" altLang="zh-TW" sz="2400" dirty="0" smtClean="0"/>
          </a:p>
          <a:p>
            <a:r>
              <a:rPr lang="zh-TW" altLang="en-US" sz="2400" dirty="0"/>
              <a:t>上課點名</a:t>
            </a:r>
            <a:r>
              <a:rPr lang="zh-TW" altLang="en-US" sz="2400" dirty="0" smtClean="0"/>
              <a:t>管理</a:t>
            </a:r>
            <a:endParaRPr lang="en-US" altLang="zh-TW" sz="2400" dirty="0" smtClean="0"/>
          </a:p>
          <a:p>
            <a:pPr lvl="1"/>
            <a:r>
              <a:rPr lang="zh-TW" altLang="en-US" sz="2400" dirty="0"/>
              <a:t>上課點名</a:t>
            </a:r>
            <a:r>
              <a:rPr lang="zh-TW" altLang="en-US" sz="2400" dirty="0" smtClean="0"/>
              <a:t>記錄</a:t>
            </a:r>
            <a:r>
              <a:rPr lang="en-US" altLang="zh-TW" sz="2400" dirty="0" smtClean="0"/>
              <a:t>--</a:t>
            </a:r>
            <a:r>
              <a:rPr lang="zh-TW" altLang="en-US" sz="2400" dirty="0" smtClean="0"/>
              <a:t>查詢點名狀況。</a:t>
            </a:r>
            <a:endParaRPr lang="en-US" altLang="zh-TW" sz="2400" dirty="0" smtClean="0"/>
          </a:p>
          <a:p>
            <a:pPr lvl="1"/>
            <a:r>
              <a:rPr lang="zh-TW" altLang="en-US" sz="2400" dirty="0"/>
              <a:t>導師確認點名</a:t>
            </a:r>
            <a:r>
              <a:rPr lang="zh-TW" altLang="en-US" sz="2400" dirty="0" smtClean="0"/>
              <a:t>狀況</a:t>
            </a:r>
            <a:endParaRPr lang="en-US" altLang="zh-TW" sz="2400" dirty="0" smtClean="0"/>
          </a:p>
          <a:p>
            <a:pPr lvl="2"/>
            <a:r>
              <a:rPr lang="zh-TW" altLang="en-US" sz="2400" dirty="0" smtClean="0"/>
              <a:t>導師</a:t>
            </a:r>
            <a:r>
              <a:rPr lang="zh-TW" altLang="en-US" sz="2400" dirty="0"/>
              <a:t>確認當天點名狀況</a:t>
            </a:r>
            <a:r>
              <a:rPr lang="zh-TW" altLang="en-US" sz="2400" dirty="0" smtClean="0"/>
              <a:t>用。</a:t>
            </a:r>
            <a:endParaRPr lang="en-US" altLang="zh-TW" sz="2400" dirty="0" smtClean="0"/>
          </a:p>
          <a:p>
            <a:pPr lvl="1"/>
            <a:r>
              <a:rPr lang="zh-TW" altLang="en-US" sz="2400" dirty="0"/>
              <a:t>科</a:t>
            </a:r>
            <a:r>
              <a:rPr lang="zh-TW" altLang="en-US" sz="2400" dirty="0" smtClean="0"/>
              <a:t>任</a:t>
            </a:r>
            <a:r>
              <a:rPr lang="zh-TW" altLang="en-US" sz="2400" dirty="0"/>
              <a:t>老師修正已點名</a:t>
            </a:r>
            <a:r>
              <a:rPr lang="zh-TW" altLang="en-US" sz="2400" dirty="0" smtClean="0"/>
              <a:t>學生。</a:t>
            </a:r>
            <a:endParaRPr lang="en-US" altLang="zh-TW" sz="2400" dirty="0" smtClean="0"/>
          </a:p>
          <a:p>
            <a:pPr lvl="2"/>
            <a:r>
              <a:rPr lang="zh-TW" altLang="en-US" sz="2400" dirty="0"/>
              <a:t>修正已點</a:t>
            </a:r>
            <a:r>
              <a:rPr lang="zh-TW" altLang="en-US" sz="2400" dirty="0" smtClean="0"/>
              <a:t>狀況。</a:t>
            </a:r>
            <a:endParaRPr lang="en-US" altLang="zh-TW" sz="2400" dirty="0" smtClean="0"/>
          </a:p>
          <a:p>
            <a:pPr lvl="1"/>
            <a:r>
              <a:rPr lang="zh-TW" altLang="en-US" sz="2400" dirty="0"/>
              <a:t>科任老師當日上課</a:t>
            </a:r>
            <a:r>
              <a:rPr lang="zh-TW" altLang="en-US" sz="2400" dirty="0" smtClean="0"/>
              <a:t>點名。</a:t>
            </a:r>
            <a:endParaRPr lang="en-US" altLang="zh-TW" sz="2400" dirty="0" smtClean="0"/>
          </a:p>
          <a:p>
            <a:pPr lvl="2"/>
            <a:r>
              <a:rPr lang="zh-TW" altLang="en-US" sz="2400" dirty="0"/>
              <a:t>當日</a:t>
            </a:r>
            <a:r>
              <a:rPr lang="zh-TW" altLang="en-US" sz="2400" dirty="0" smtClean="0"/>
              <a:t>點名。</a:t>
            </a:r>
            <a:endParaRPr lang="en-US" altLang="zh-TW" sz="2400" dirty="0" smtClean="0"/>
          </a:p>
          <a:p>
            <a:r>
              <a:rPr lang="zh-TW" altLang="en-US" sz="2400" dirty="0" smtClean="0"/>
              <a:t>登出</a:t>
            </a:r>
            <a:r>
              <a:rPr lang="en-US" altLang="zh-TW" sz="2400" dirty="0" smtClean="0"/>
              <a:t>-</a:t>
            </a:r>
            <a:r>
              <a:rPr lang="zh-TW" altLang="en-US" sz="2400" dirty="0" smtClean="0"/>
              <a:t>登出網頁。</a:t>
            </a:r>
            <a:endParaRPr lang="en-US" altLang="zh-TW" sz="2400" dirty="0" smtClean="0"/>
          </a:p>
        </p:txBody>
      </p:sp>
      <p:pic>
        <p:nvPicPr>
          <p:cNvPr id="5" name="圖片 4" descr="畫面剪輯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7797" y="2331563"/>
            <a:ext cx="4790066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425582"/>
            <a:ext cx="8400400" cy="1143200"/>
          </a:xfrm>
        </p:spPr>
        <p:txBody>
          <a:bodyPr/>
          <a:lstStyle/>
          <a:p>
            <a:r>
              <a:rPr lang="zh-TW" altLang="en-US" dirty="0" smtClean="0"/>
              <a:t>上課點名記錄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598" y="1844616"/>
            <a:ext cx="6244048" cy="4734628"/>
          </a:xfrm>
        </p:spPr>
        <p:txBody>
          <a:bodyPr/>
          <a:lstStyle/>
          <a:p>
            <a:r>
              <a:rPr lang="zh-TW" altLang="zh-TW" sz="2400" dirty="0"/>
              <a:t>可查詢該學期所開列的所有必修課程</a:t>
            </a:r>
            <a:r>
              <a:rPr lang="en-US" altLang="zh-TW" sz="2400" dirty="0"/>
              <a:t>(</a:t>
            </a:r>
            <a:r>
              <a:rPr lang="zh-TW" altLang="zh-TW" sz="2400" dirty="0"/>
              <a:t>含早午自習</a:t>
            </a:r>
            <a:r>
              <a:rPr lang="en-US" altLang="zh-TW" sz="2400" dirty="0"/>
              <a:t>)</a:t>
            </a:r>
            <a:r>
              <a:rPr lang="zh-TW" altLang="zh-TW" sz="2400" dirty="0"/>
              <a:t>，並可依課程名稱查詢。</a:t>
            </a:r>
          </a:p>
          <a:p>
            <a:endParaRPr lang="en-US" altLang="zh-TW" sz="2400" dirty="0" smtClean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" b="5913"/>
          <a:stretch/>
        </p:blipFill>
        <p:spPr>
          <a:xfrm>
            <a:off x="810950" y="2960916"/>
            <a:ext cx="6209072" cy="346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425582"/>
            <a:ext cx="8400400" cy="1143200"/>
          </a:xfrm>
        </p:spPr>
        <p:txBody>
          <a:bodyPr/>
          <a:lstStyle/>
          <a:p>
            <a:r>
              <a:rPr lang="zh-TW" altLang="en-US" dirty="0" smtClean="0"/>
              <a:t>科</a:t>
            </a:r>
            <a:r>
              <a:rPr lang="zh-TW" altLang="en-US" dirty="0"/>
              <a:t>任老師當日上課</a:t>
            </a:r>
            <a:r>
              <a:rPr lang="zh-TW" altLang="en-US" dirty="0" smtClean="0"/>
              <a:t>點名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598" y="1844616"/>
            <a:ext cx="6244048" cy="4734628"/>
          </a:xfrm>
        </p:spPr>
        <p:txBody>
          <a:bodyPr/>
          <a:lstStyle/>
          <a:p>
            <a:pPr lvl="0"/>
            <a:r>
              <a:rPr lang="zh-TW" altLang="zh-TW" sz="2400" dirty="0"/>
              <a:t>顯示當日科任老師所有課程的點名</a:t>
            </a:r>
            <a:r>
              <a:rPr lang="zh-TW" altLang="zh-TW" sz="2400" dirty="0" smtClean="0"/>
              <a:t>紀錄，</a:t>
            </a:r>
            <a:r>
              <a:rPr lang="zh-TW" altLang="zh-TW" sz="2400" dirty="0"/>
              <a:t>並提供科任老師修改</a:t>
            </a:r>
            <a:r>
              <a:rPr lang="en-US" altLang="zh-TW" sz="2400" dirty="0"/>
              <a:t>(</a:t>
            </a:r>
            <a:r>
              <a:rPr lang="zh-TW" altLang="zh-TW" sz="2400" dirty="0"/>
              <a:t>未點名可補點、已點名可修改</a:t>
            </a:r>
            <a:r>
              <a:rPr lang="en-US" altLang="zh-TW" sz="2400" dirty="0" smtClean="0"/>
              <a:t>)</a:t>
            </a:r>
            <a:r>
              <a:rPr lang="zh-TW" altLang="zh-TW" sz="2400" dirty="0" smtClean="0"/>
              <a:t>。</a:t>
            </a:r>
            <a:endParaRPr lang="zh-TW" altLang="zh-TW" sz="2400" dirty="0"/>
          </a:p>
          <a:p>
            <a:pPr lvl="0"/>
            <a:r>
              <a:rPr lang="zh-TW" altLang="zh-TW" sz="2400" dirty="0"/>
              <a:t>點選左邊修改鍵</a:t>
            </a:r>
            <a:r>
              <a:rPr lang="en-US" altLang="zh-TW" sz="2400" dirty="0"/>
              <a:t>(</a:t>
            </a:r>
            <a:r>
              <a:rPr lang="zh-TW" altLang="zh-TW" sz="2400" dirty="0"/>
              <a:t>紅色框框</a:t>
            </a:r>
            <a:r>
              <a:rPr lang="en-US" altLang="zh-TW" sz="2400" dirty="0"/>
              <a:t>)</a:t>
            </a:r>
            <a:r>
              <a:rPr lang="zh-TW" altLang="zh-TW" sz="2400" dirty="0"/>
              <a:t>，即可</a:t>
            </a:r>
            <a:r>
              <a:rPr lang="zh-TW" altLang="zh-TW" sz="2400" dirty="0" smtClean="0"/>
              <a:t>出現</a:t>
            </a:r>
            <a:r>
              <a:rPr lang="zh-TW" altLang="en-US" sz="2400" dirty="0" smtClean="0"/>
              <a:t>點名</a:t>
            </a:r>
            <a:r>
              <a:rPr lang="zh-TW" altLang="zh-TW" sz="2400" dirty="0" smtClean="0"/>
              <a:t>的視窗。</a:t>
            </a:r>
            <a:endParaRPr lang="zh-TW" altLang="zh-TW" sz="2400" dirty="0"/>
          </a:p>
          <a:p>
            <a:pPr lvl="0"/>
            <a:r>
              <a:rPr lang="zh-TW" altLang="zh-TW" sz="2400" dirty="0"/>
              <a:t>非當日的點名紀錄、尚未到時的課程都無法進行修改。</a:t>
            </a:r>
          </a:p>
          <a:p>
            <a:endParaRPr lang="en-US" altLang="zh-TW" sz="2400" dirty="0" smtClean="0"/>
          </a:p>
        </p:txBody>
      </p:sp>
      <p:pic>
        <p:nvPicPr>
          <p:cNvPr id="5122" name="Picture 2" descr="2_7 科任老師當日上課點名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28827" y="2044913"/>
            <a:ext cx="5263173" cy="25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60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425582"/>
            <a:ext cx="8400400" cy="1143200"/>
          </a:xfrm>
        </p:spPr>
        <p:txBody>
          <a:bodyPr/>
          <a:lstStyle/>
          <a:p>
            <a:r>
              <a:rPr lang="zh-TW" altLang="en-US" dirty="0" smtClean="0"/>
              <a:t>科</a:t>
            </a:r>
            <a:r>
              <a:rPr lang="zh-TW" altLang="en-US" dirty="0"/>
              <a:t>任老師當日上課</a:t>
            </a:r>
            <a:r>
              <a:rPr lang="zh-TW" altLang="en-US" dirty="0" smtClean="0"/>
              <a:t>點名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598" y="1844616"/>
            <a:ext cx="5120640" cy="4734628"/>
          </a:xfrm>
        </p:spPr>
        <p:txBody>
          <a:bodyPr/>
          <a:lstStyle/>
          <a:p>
            <a:r>
              <a:rPr lang="zh-TW" altLang="en-US" sz="2400" dirty="0" smtClean="0"/>
              <a:t>點名狀態同手機點名</a:t>
            </a:r>
            <a:endParaRPr lang="en-US" altLang="zh-TW" sz="2400" dirty="0" smtClean="0"/>
          </a:p>
          <a:p>
            <a:pPr lvl="1"/>
            <a:r>
              <a:rPr lang="zh-TW" altLang="en-US" sz="2400" dirty="0"/>
              <a:t>紫色為</a:t>
            </a:r>
            <a:r>
              <a:rPr lang="zh-TW" altLang="en-US" sz="2400" dirty="0" smtClean="0"/>
              <a:t>正常。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藍色為遲到。</a:t>
            </a:r>
            <a:endParaRPr lang="en-US" altLang="zh-TW" sz="2400" dirty="0" smtClean="0"/>
          </a:p>
          <a:p>
            <a:pPr lvl="1"/>
            <a:r>
              <a:rPr lang="zh-TW" altLang="en-US" sz="2400" dirty="0"/>
              <a:t>灰色為</a:t>
            </a:r>
            <a:r>
              <a:rPr lang="zh-TW" altLang="en-US" sz="2400" dirty="0" smtClean="0"/>
              <a:t>曠課。</a:t>
            </a:r>
            <a:endParaRPr lang="en-US" altLang="zh-TW" sz="2400" dirty="0"/>
          </a:p>
          <a:p>
            <a:r>
              <a:rPr lang="zh-TW" altLang="en-US" sz="2400" dirty="0" smtClean="0"/>
              <a:t>在該生名字點擊出現狀態更改工具。即可進行更改。</a:t>
            </a:r>
            <a:endParaRPr lang="en-US" altLang="zh-TW" sz="2400" dirty="0" smtClean="0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38" y="1844616"/>
            <a:ext cx="6461762" cy="451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8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425582"/>
            <a:ext cx="8400400" cy="1143200"/>
          </a:xfrm>
        </p:spPr>
        <p:txBody>
          <a:bodyPr/>
          <a:lstStyle/>
          <a:p>
            <a:r>
              <a:rPr lang="zh-TW" altLang="zh-TW" dirty="0"/>
              <a:t>科任老師修正已點名學生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598" y="1844616"/>
            <a:ext cx="6244048" cy="4734628"/>
          </a:xfrm>
        </p:spPr>
        <p:txBody>
          <a:bodyPr/>
          <a:lstStyle/>
          <a:p>
            <a:pPr lvl="0"/>
            <a:r>
              <a:rPr lang="zh-TW" altLang="zh-TW" sz="2400" dirty="0"/>
              <a:t>顯示時效</a:t>
            </a:r>
            <a:r>
              <a:rPr lang="zh-TW" altLang="zh-TW" sz="2400" dirty="0" smtClean="0"/>
              <a:t>內的</a:t>
            </a:r>
            <a:r>
              <a:rPr lang="zh-TW" altLang="zh-TW" sz="2400" dirty="0"/>
              <a:t>點名紀錄供科任老師</a:t>
            </a:r>
            <a:r>
              <a:rPr lang="zh-TW" altLang="zh-TW" sz="2400" dirty="0" smtClean="0"/>
              <a:t>修</a:t>
            </a:r>
            <a:r>
              <a:rPr lang="zh-TW" altLang="en-US" sz="2400" dirty="0" smtClean="0"/>
              <a:t>改。</a:t>
            </a:r>
            <a:endParaRPr lang="en-US" altLang="zh-TW" sz="2400" dirty="0"/>
          </a:p>
          <a:p>
            <a:pPr lvl="1"/>
            <a:r>
              <a:rPr lang="zh-TW" altLang="zh-TW" sz="2400" dirty="0" smtClean="0"/>
              <a:t>中午十二點</a:t>
            </a:r>
            <a:r>
              <a:rPr lang="zh-TW" altLang="zh-TW" sz="2400" dirty="0"/>
              <a:t>前可顯示當天及前</a:t>
            </a:r>
            <a:r>
              <a:rPr lang="zh-TW" altLang="zh-TW" sz="2400" dirty="0" smtClean="0"/>
              <a:t>一天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中午十二點</a:t>
            </a:r>
            <a:r>
              <a:rPr lang="zh-TW" altLang="zh-TW" sz="2400" dirty="0"/>
              <a:t>後僅顯示</a:t>
            </a:r>
            <a:r>
              <a:rPr lang="zh-TW" altLang="zh-TW" sz="2400" dirty="0" smtClean="0"/>
              <a:t>當天</a:t>
            </a:r>
            <a:endParaRPr lang="zh-TW" altLang="zh-TW" sz="2400" dirty="0"/>
          </a:p>
          <a:p>
            <a:pPr lvl="0"/>
            <a:r>
              <a:rPr lang="zh-TW" altLang="zh-TW" sz="2400" dirty="0"/>
              <a:t>點選左邊修改鍵</a:t>
            </a:r>
            <a:r>
              <a:rPr lang="en-US" altLang="zh-TW" sz="2400" dirty="0"/>
              <a:t>(</a:t>
            </a:r>
            <a:r>
              <a:rPr lang="zh-TW" altLang="zh-TW" sz="2400" dirty="0"/>
              <a:t>紅色框框</a:t>
            </a:r>
            <a:r>
              <a:rPr lang="en-US" altLang="zh-TW" sz="2400" dirty="0" smtClean="0"/>
              <a:t>)</a:t>
            </a:r>
            <a:r>
              <a:rPr lang="zh-TW" altLang="zh-TW" sz="2400" dirty="0" smtClean="0"/>
              <a:t>，</a:t>
            </a:r>
            <a:r>
              <a:rPr lang="zh-TW" altLang="zh-TW" sz="2400" dirty="0"/>
              <a:t>將滑鼠移到需修改的學生上，依實際狀況點選正常、遲到、曠課功能鍵，再按</a:t>
            </a:r>
            <a:r>
              <a:rPr lang="zh-TW" altLang="zh-TW" sz="2400" b="1" dirty="0">
                <a:solidFill>
                  <a:srgbClr val="FF0000"/>
                </a:solidFill>
              </a:rPr>
              <a:t>修正點名</a:t>
            </a:r>
            <a:r>
              <a:rPr lang="zh-TW" altLang="zh-TW" sz="2400" dirty="0"/>
              <a:t>即可。</a:t>
            </a:r>
          </a:p>
          <a:p>
            <a:pPr lvl="0"/>
            <a:r>
              <a:rPr lang="zh-TW" altLang="zh-TW" sz="2400" dirty="0"/>
              <a:t>過了時效之後的點名紀錄無法再行修改，亦即前一天的課在當天中午前須完成修改。</a:t>
            </a:r>
          </a:p>
          <a:p>
            <a:endParaRPr lang="en-US" altLang="zh-TW" sz="2400" dirty="0" smtClean="0"/>
          </a:p>
        </p:txBody>
      </p:sp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707" y="772904"/>
            <a:ext cx="4286848" cy="214342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977050" y="2367131"/>
            <a:ext cx="383178" cy="3586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32" y="2993850"/>
            <a:ext cx="4469726" cy="375403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168638" y="4341396"/>
            <a:ext cx="841361" cy="3586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925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425582"/>
            <a:ext cx="8400400" cy="1143200"/>
          </a:xfrm>
        </p:spPr>
        <p:txBody>
          <a:bodyPr/>
          <a:lstStyle/>
          <a:p>
            <a:r>
              <a:rPr lang="zh-TW" altLang="en-US" dirty="0"/>
              <a:t>導師確認點名</a:t>
            </a:r>
            <a:r>
              <a:rPr lang="zh-TW" altLang="en-US" dirty="0" smtClean="0"/>
              <a:t>狀況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598" y="1844616"/>
            <a:ext cx="6069876" cy="4734628"/>
          </a:xfrm>
        </p:spPr>
        <p:txBody>
          <a:bodyPr/>
          <a:lstStyle/>
          <a:p>
            <a:pPr lvl="0"/>
            <a:r>
              <a:rPr lang="zh-TW" altLang="zh-TW" sz="2400" dirty="0"/>
              <a:t>提供導師顯示執導班級時效</a:t>
            </a:r>
            <a:r>
              <a:rPr lang="zh-TW" altLang="zh-TW" sz="2400" dirty="0" smtClean="0"/>
              <a:t>內</a:t>
            </a:r>
            <a:r>
              <a:rPr lang="zh-TW" altLang="zh-TW" sz="2400" dirty="0"/>
              <a:t>學生的遲到或曠課紀錄，並進行確認。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中午十二點</a:t>
            </a:r>
            <a:r>
              <a:rPr lang="zh-TW" altLang="zh-TW" sz="2400" dirty="0"/>
              <a:t>前可顯示當天及前</a:t>
            </a:r>
            <a:r>
              <a:rPr lang="zh-TW" altLang="zh-TW" sz="2400" dirty="0" smtClean="0"/>
              <a:t>一天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中午十二點</a:t>
            </a:r>
            <a:r>
              <a:rPr lang="zh-TW" altLang="zh-TW" sz="2400" dirty="0"/>
              <a:t>後僅顯示</a:t>
            </a:r>
            <a:r>
              <a:rPr lang="zh-TW" altLang="zh-TW" sz="2400" dirty="0" smtClean="0"/>
              <a:t>當天</a:t>
            </a:r>
            <a:endParaRPr lang="zh-TW" altLang="zh-TW" sz="2400" dirty="0"/>
          </a:p>
          <a:p>
            <a:pPr lvl="0"/>
            <a:r>
              <a:rPr lang="zh-TW" altLang="zh-TW" sz="2400" dirty="0"/>
              <a:t>確認該遲到或曠課的紀錄沒問題需勾選、並點選【已確認】功能鍵，才算完成確認。</a:t>
            </a:r>
          </a:p>
          <a:p>
            <a:pPr lvl="0"/>
            <a:r>
              <a:rPr lang="zh-TW" altLang="zh-TW" sz="2400" dirty="0"/>
              <a:t>有問題的紀錄，可通知該課程的科任老師進行修正，當天沒完成確認的紀錄，隔天八點會被簡訊通知，得於十二點前補確認。過了十二點，無法再進行前一天的點名紀錄確認。</a:t>
            </a:r>
          </a:p>
          <a:p>
            <a:endParaRPr lang="en-US" altLang="zh-TW" sz="2400" dirty="0" smtClean="0"/>
          </a:p>
        </p:txBody>
      </p:sp>
      <p:pic>
        <p:nvPicPr>
          <p:cNvPr id="4098" name="Picture 2" descr="2_8 導師確認點名狀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93281" y="225285"/>
            <a:ext cx="4484913" cy="625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576456" y="3544389"/>
            <a:ext cx="383178" cy="26125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715793" y="36546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959634" y="62672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384868" y="6192104"/>
            <a:ext cx="574765" cy="2870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33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6557555" y="2749994"/>
            <a:ext cx="4135200" cy="1143200"/>
          </a:xfrm>
        </p:spPr>
        <p:txBody>
          <a:bodyPr/>
          <a:lstStyle/>
          <a:p>
            <a:r>
              <a:rPr lang="en-US" altLang="zh-TW" sz="7200" dirty="0" smtClean="0">
                <a:solidFill>
                  <a:schemeClr val="bg1"/>
                </a:solidFill>
              </a:rPr>
              <a:t>The End</a:t>
            </a:r>
            <a:endParaRPr lang="zh-TW" alt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7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09600" y="7569"/>
            <a:ext cx="8400400" cy="1143200"/>
          </a:xfrm>
        </p:spPr>
        <p:txBody>
          <a:bodyPr/>
          <a:lstStyle/>
          <a:p>
            <a:r>
              <a:rPr lang="zh-TW" altLang="en-US" dirty="0" smtClean="0"/>
              <a:t>流程概念架構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400594" y="1436914"/>
            <a:ext cx="11225349" cy="3222171"/>
          </a:xfrm>
          <a:prstGeom prst="roundRect">
            <a:avLst>
              <a:gd name="adj" fmla="val 801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400593" y="4695159"/>
            <a:ext cx="11225349" cy="2097556"/>
          </a:xfrm>
          <a:prstGeom prst="roundRect">
            <a:avLst>
              <a:gd name="adj" fmla="val 8018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3979815"/>
              </p:ext>
            </p:extLst>
          </p:nvPr>
        </p:nvGraphicFramePr>
        <p:xfrm>
          <a:off x="609600" y="1603616"/>
          <a:ext cx="8072846" cy="5022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圓角矩形 6"/>
          <p:cNvSpPr/>
          <p:nvPr/>
        </p:nvSpPr>
        <p:spPr>
          <a:xfrm>
            <a:off x="9100464" y="1603616"/>
            <a:ext cx="2281646" cy="2924841"/>
          </a:xfrm>
          <a:prstGeom prst="roundRect">
            <a:avLst>
              <a:gd name="adj" fmla="val 803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D-Day</a:t>
            </a:r>
            <a:br>
              <a:rPr lang="en-US" altLang="zh-TW" sz="4000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r>
              <a:rPr lang="zh-TW" altLang="en-US" sz="4000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當日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完成</a:t>
            </a:r>
            <a:endParaRPr lang="zh-TW" altLang="en-US" sz="4000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9135291" y="4825787"/>
            <a:ext cx="2281646" cy="1800226"/>
          </a:xfrm>
          <a:prstGeom prst="roundRect">
            <a:avLst>
              <a:gd name="adj" fmla="val 803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D+1</a:t>
            </a:r>
            <a:r>
              <a:rPr lang="zh-TW" altLang="en-US" sz="3200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隔日</a:t>
            </a:r>
            <a:r>
              <a:rPr lang="en-US" altLang="zh-TW" sz="3200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/>
            </a:r>
            <a:br>
              <a:rPr lang="en-US" altLang="zh-TW" sz="3200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r>
              <a:rPr lang="en-US" altLang="zh-TW" sz="3200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12:00</a:t>
            </a:r>
            <a:r>
              <a:rPr lang="zh-TW" altLang="en-US" sz="3200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前</a:t>
            </a:r>
            <a:r>
              <a:rPr lang="en-US" altLang="zh-TW" sz="3200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/>
            </a:r>
            <a:br>
              <a:rPr lang="en-US" altLang="zh-TW" sz="3200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r>
              <a:rPr lang="zh-TW" altLang="en-US" sz="3200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完成</a:t>
            </a:r>
            <a:endParaRPr lang="zh-TW" altLang="en-US" sz="3200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533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4800" dirty="0" smtClean="0"/>
              <a:t>手機端上課點名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202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手機點名網址</a:t>
            </a:r>
            <a:endParaRPr lang="zh-TW" altLang="en-US" sz="4000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idx="1"/>
          </p:nvPr>
        </p:nvSpPr>
        <p:spPr>
          <a:xfrm>
            <a:off x="609600" y="2717800"/>
            <a:ext cx="6572400" cy="2542178"/>
          </a:xfrm>
        </p:spPr>
        <p:txBody>
          <a:bodyPr/>
          <a:lstStyle/>
          <a:p>
            <a:r>
              <a:rPr lang="zh-TW" altLang="en-US" sz="2400" dirty="0"/>
              <a:t>使用手機瀏覽器</a:t>
            </a:r>
            <a:r>
              <a:rPr lang="zh-TW" altLang="en-US" sz="2400" dirty="0" smtClean="0"/>
              <a:t>上網。</a:t>
            </a:r>
            <a:endParaRPr lang="en-US" altLang="zh-TW" sz="2400" dirty="0" smtClean="0"/>
          </a:p>
          <a:p>
            <a:r>
              <a:rPr lang="zh-TW" altLang="zh-TW" sz="2400" dirty="0" smtClean="0"/>
              <a:t>網址：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>
                <a:hlinkClick r:id="rId2"/>
              </a:rPr>
              <a:t>http</a:t>
            </a:r>
            <a:r>
              <a:rPr lang="en-US" altLang="zh-TW" sz="2400" dirty="0">
                <a:hlinkClick r:id="rId2"/>
              </a:rPr>
              <a:t>://</a:t>
            </a:r>
            <a:r>
              <a:rPr lang="en-US" altLang="zh-TW" sz="2400" dirty="0" smtClean="0">
                <a:hlinkClick r:id="rId2"/>
              </a:rPr>
              <a:t>163.32.59.22/schooldmhs_mobile/login.php</a:t>
            </a:r>
            <a:endParaRPr lang="en-US" altLang="zh-TW" sz="2400" dirty="0" smtClean="0"/>
          </a:p>
          <a:p>
            <a:r>
              <a:rPr lang="zh-TW" altLang="en-US" sz="2400" dirty="0" smtClean="0"/>
              <a:t>或由學校首頁右方按鈕進入。</a:t>
            </a:r>
            <a:endParaRPr lang="zh-TW" altLang="en-US" sz="24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584" y="651867"/>
            <a:ext cx="4569632" cy="594052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20" y="5054689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370780"/>
            <a:ext cx="8400400" cy="1143200"/>
          </a:xfrm>
        </p:spPr>
        <p:txBody>
          <a:bodyPr/>
          <a:lstStyle/>
          <a:p>
            <a:r>
              <a:rPr lang="zh-TW" altLang="en-US" dirty="0" smtClean="0"/>
              <a:t>登入帳號與身分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609599" y="1740110"/>
            <a:ext cx="6148251" cy="5017741"/>
          </a:xfrm>
        </p:spPr>
        <p:txBody>
          <a:bodyPr/>
          <a:lstStyle/>
          <a:p>
            <a:pPr lvl="0"/>
            <a:r>
              <a:rPr lang="zh-TW" altLang="zh-TW" sz="2400" dirty="0" smtClean="0"/>
              <a:t>高中導師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上高中課以</a:t>
            </a:r>
            <a:r>
              <a:rPr lang="zh-TW" altLang="zh-TW" sz="2400" dirty="0"/>
              <a:t>導師</a:t>
            </a:r>
            <a:r>
              <a:rPr lang="zh-TW" altLang="zh-TW" sz="2400" dirty="0" smtClean="0"/>
              <a:t>登</a:t>
            </a:r>
            <a:r>
              <a:rPr lang="zh-TW" altLang="zh-TW" sz="2400" dirty="0"/>
              <a:t>入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上國中課以</a:t>
            </a:r>
            <a:r>
              <a:rPr lang="zh-TW" altLang="zh-TW" sz="2400" dirty="0"/>
              <a:t>國中老師登入。</a:t>
            </a:r>
          </a:p>
          <a:p>
            <a:pPr lvl="0"/>
            <a:r>
              <a:rPr lang="zh-TW" altLang="zh-TW" sz="2400" dirty="0" smtClean="0"/>
              <a:t>國中導師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上國中課以</a:t>
            </a:r>
            <a:r>
              <a:rPr lang="zh-TW" altLang="zh-TW" sz="2400" dirty="0"/>
              <a:t>導師</a:t>
            </a:r>
            <a:r>
              <a:rPr lang="zh-TW" altLang="zh-TW" sz="2400" dirty="0" smtClean="0"/>
              <a:t>登</a:t>
            </a:r>
            <a:r>
              <a:rPr lang="zh-TW" altLang="zh-TW" sz="2400" dirty="0"/>
              <a:t>入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上高中課以</a:t>
            </a:r>
            <a:r>
              <a:rPr lang="zh-TW" altLang="zh-TW" sz="2400" dirty="0"/>
              <a:t>高中老師登入。</a:t>
            </a:r>
          </a:p>
          <a:p>
            <a:pPr lvl="0"/>
            <a:r>
              <a:rPr lang="zh-TW" altLang="en-US" sz="2400" dirty="0"/>
              <a:t>專任教師或行政</a:t>
            </a:r>
            <a:r>
              <a:rPr lang="zh-TW" altLang="en-US" sz="2400" dirty="0" smtClean="0"/>
              <a:t>教師</a:t>
            </a:r>
            <a:endParaRPr lang="en-US" altLang="zh-TW" sz="2400" dirty="0"/>
          </a:p>
          <a:p>
            <a:pPr lvl="1"/>
            <a:r>
              <a:rPr lang="zh-TW" altLang="zh-TW" sz="2400" dirty="0" smtClean="0"/>
              <a:t>上國中課以</a:t>
            </a:r>
            <a:r>
              <a:rPr lang="zh-TW" altLang="zh-TW" sz="2400" dirty="0"/>
              <a:t>國中老師</a:t>
            </a:r>
            <a:r>
              <a:rPr lang="zh-TW" altLang="zh-TW" sz="2400" dirty="0" smtClean="0"/>
              <a:t>登</a:t>
            </a:r>
            <a:r>
              <a:rPr lang="zh-TW" altLang="zh-TW" sz="2400" dirty="0"/>
              <a:t>入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上高中課以</a:t>
            </a:r>
            <a:r>
              <a:rPr lang="zh-TW" altLang="zh-TW" sz="2400" dirty="0"/>
              <a:t>高中老師登入</a:t>
            </a:r>
            <a:r>
              <a:rPr lang="zh-TW" altLang="zh-TW" sz="2400" dirty="0" smtClean="0"/>
              <a:t>。</a:t>
            </a:r>
            <a:endParaRPr lang="en-US" altLang="zh-TW" sz="2400" dirty="0"/>
          </a:p>
          <a:p>
            <a:r>
              <a:rPr lang="zh-TW" altLang="en-US" sz="2400" dirty="0" smtClean="0"/>
              <a:t>帳號密碼預設為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身分證字號（全）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/>
              <a:t>要改</a:t>
            </a:r>
            <a:r>
              <a:rPr lang="zh-TW" altLang="en-US" sz="2400" dirty="0"/>
              <a:t>密碼得從</a:t>
            </a:r>
            <a:r>
              <a:rPr lang="zh-TW" altLang="en-US" sz="2400" b="1" dirty="0">
                <a:solidFill>
                  <a:srgbClr val="FF0000"/>
                </a:solidFill>
              </a:rPr>
              <a:t>後台管理</a:t>
            </a:r>
            <a:r>
              <a:rPr lang="zh-TW" altLang="en-US" sz="2400" dirty="0" smtClean="0"/>
              <a:t>更改。</a:t>
            </a:r>
            <a:endParaRPr lang="en-US" altLang="zh-TW" sz="2400" dirty="0" smtClean="0"/>
          </a:p>
          <a:p>
            <a:pPr lvl="1"/>
            <a:endParaRPr lang="zh-TW" altLang="zh-TW" sz="2400" dirty="0"/>
          </a:p>
          <a:p>
            <a:endParaRPr lang="zh-TW" altLang="en-US" sz="2400" dirty="0"/>
          </a:p>
        </p:txBody>
      </p:sp>
      <p:pic>
        <p:nvPicPr>
          <p:cNvPr id="1027" name="Picture 3" descr="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797" y="370780"/>
            <a:ext cx="4084637" cy="618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9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425582"/>
            <a:ext cx="8400400" cy="1143200"/>
          </a:xfrm>
        </p:spPr>
        <p:txBody>
          <a:bodyPr/>
          <a:lstStyle/>
          <a:p>
            <a:r>
              <a:rPr lang="zh-TW" altLang="en-US" dirty="0" smtClean="0"/>
              <a:t>登入後點名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599" y="1663332"/>
            <a:ext cx="6470469" cy="5194668"/>
          </a:xfrm>
        </p:spPr>
        <p:txBody>
          <a:bodyPr/>
          <a:lstStyle/>
          <a:p>
            <a:r>
              <a:rPr lang="zh-TW" altLang="en-US" sz="2400" dirty="0" smtClean="0"/>
              <a:t>登入後如右圖（當節有課則進入點名模式）</a:t>
            </a:r>
            <a:endParaRPr lang="en-US" altLang="zh-TW" sz="2400" dirty="0" smtClean="0"/>
          </a:p>
          <a:p>
            <a:r>
              <a:rPr lang="zh-TW" altLang="en-US" sz="2400" dirty="0"/>
              <a:t>學生出席</a:t>
            </a:r>
            <a:r>
              <a:rPr lang="zh-TW" altLang="en-US" sz="2400" dirty="0" smtClean="0"/>
              <a:t>狀態</a:t>
            </a:r>
            <a:endParaRPr lang="en-US" altLang="zh-TW" sz="2400" dirty="0" smtClean="0"/>
          </a:p>
          <a:p>
            <a:pPr lvl="1"/>
            <a:r>
              <a:rPr lang="zh-TW" altLang="zh-TW" sz="2400" dirty="0"/>
              <a:t>紫色：正常</a:t>
            </a:r>
            <a:r>
              <a:rPr lang="zh-TW" altLang="zh-TW" sz="2400" dirty="0" smtClean="0"/>
              <a:t>出席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綠色</a:t>
            </a:r>
            <a:r>
              <a:rPr lang="zh-TW" altLang="zh-TW" sz="2400" dirty="0"/>
              <a:t>：</a:t>
            </a:r>
            <a:r>
              <a:rPr lang="zh-TW" altLang="zh-TW" sz="2400" dirty="0" smtClean="0"/>
              <a:t>遲到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曠課</a:t>
            </a:r>
            <a:r>
              <a:rPr lang="zh-TW" altLang="zh-TW" sz="2400" dirty="0"/>
              <a:t>：灰色</a:t>
            </a:r>
            <a:r>
              <a:rPr lang="zh-TW" altLang="zh-TW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/>
              <a:t>點</a:t>
            </a:r>
            <a:r>
              <a:rPr lang="zh-TW" altLang="en-US" sz="2400" dirty="0" smtClean="0"/>
              <a:t>擊</a:t>
            </a:r>
            <a:r>
              <a:rPr lang="zh-TW" altLang="en-US" sz="2400" dirty="0"/>
              <a:t>該生方塊可</a:t>
            </a:r>
            <a:r>
              <a:rPr lang="zh-TW" altLang="en-US" sz="2400" dirty="0" smtClean="0"/>
              <a:t>切換狀態。</a:t>
            </a:r>
            <a:endParaRPr lang="en-US" altLang="zh-TW" sz="2400" dirty="0" smtClean="0"/>
          </a:p>
          <a:p>
            <a:r>
              <a:rPr lang="zh-TW" altLang="en-US" sz="2400" dirty="0"/>
              <a:t>早上學生上學有</a:t>
            </a:r>
            <a:r>
              <a:rPr lang="zh-TW" altLang="en-US" sz="2400" dirty="0" smtClean="0"/>
              <a:t>刷卡，則預設為紫色。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底下如為第一</a:t>
            </a:r>
            <a:r>
              <a:rPr lang="zh-TW" altLang="en-US" sz="2400" dirty="0"/>
              <a:t>次點名則為</a:t>
            </a:r>
            <a:r>
              <a:rPr lang="zh-TW" altLang="en-US" sz="2400" b="1" dirty="0">
                <a:solidFill>
                  <a:srgbClr val="FF0000"/>
                </a:solidFill>
              </a:rPr>
              <a:t>初次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點名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lvl="1"/>
            <a:r>
              <a:rPr lang="zh-TW" altLang="en-US" sz="2400" dirty="0"/>
              <a:t>點名後再次</a:t>
            </a:r>
            <a:r>
              <a:rPr lang="zh-TW" altLang="en-US" sz="2400" dirty="0" smtClean="0"/>
              <a:t>進入點名則為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修改點名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zh-TW" sz="2400" b="1" dirty="0">
                <a:solidFill>
                  <a:srgbClr val="FF0000"/>
                </a:solidFill>
              </a:rPr>
              <a:t>手機點名作業</a:t>
            </a:r>
            <a:r>
              <a:rPr lang="zh-TW" altLang="zh-TW" sz="2400" b="1" dirty="0" smtClean="0">
                <a:solidFill>
                  <a:srgbClr val="FF0000"/>
                </a:solidFill>
              </a:rPr>
              <a:t>僅在</a:t>
            </a:r>
            <a:r>
              <a:rPr lang="zh-TW" altLang="zh-TW" sz="2400" b="1" dirty="0">
                <a:solidFill>
                  <a:srgbClr val="FF0000"/>
                </a:solidFill>
              </a:rPr>
              <a:t>該堂課的上課</a:t>
            </a:r>
            <a:r>
              <a:rPr lang="zh-TW" altLang="zh-TW" sz="2400" b="1" dirty="0" smtClean="0">
                <a:solidFill>
                  <a:srgbClr val="FF0000"/>
                </a:solidFill>
              </a:rPr>
              <a:t>時間點名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zh-TW" sz="2400" dirty="0" smtClean="0"/>
              <a:t>過</a:t>
            </a:r>
            <a:r>
              <a:rPr lang="zh-TW" altLang="zh-TW" sz="2400" dirty="0"/>
              <a:t>了上課時間後</a:t>
            </a:r>
            <a:r>
              <a:rPr lang="zh-TW" altLang="zh-TW" sz="2400" dirty="0" smtClean="0"/>
              <a:t>，</a:t>
            </a:r>
            <a:r>
              <a:rPr lang="zh-TW" altLang="en-US" sz="2400" dirty="0" smtClean="0"/>
              <a:t>只</a:t>
            </a:r>
            <a:r>
              <a:rPr lang="zh-TW" altLang="zh-TW" sz="2400" dirty="0" smtClean="0"/>
              <a:t>能透過</a:t>
            </a:r>
            <a:r>
              <a:rPr lang="zh-TW" altLang="zh-TW" sz="2400" b="1" dirty="0">
                <a:solidFill>
                  <a:srgbClr val="FF0000"/>
                </a:solidFill>
              </a:rPr>
              <a:t>後台</a:t>
            </a:r>
            <a:r>
              <a:rPr lang="zh-TW" altLang="zh-TW" sz="2400" b="1" dirty="0" smtClean="0">
                <a:solidFill>
                  <a:srgbClr val="FF0000"/>
                </a:solidFill>
              </a:rPr>
              <a:t>網頁</a:t>
            </a:r>
            <a:r>
              <a:rPr lang="zh-TW" altLang="zh-TW" sz="2400" dirty="0" smtClean="0"/>
              <a:t>補點名。</a:t>
            </a:r>
            <a:endParaRPr lang="zh-TW" altLang="zh-TW" sz="2400" dirty="0"/>
          </a:p>
          <a:p>
            <a:endParaRPr lang="en-US" altLang="zh-TW" sz="2400" dirty="0" smtClean="0"/>
          </a:p>
        </p:txBody>
      </p:sp>
      <p:pic>
        <p:nvPicPr>
          <p:cNvPr id="2050" name="Picture 2" descr="1_2 手機初步點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503" y="217714"/>
            <a:ext cx="3735977" cy="648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24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451703"/>
            <a:ext cx="8400400" cy="1143200"/>
          </a:xfrm>
        </p:spPr>
        <p:txBody>
          <a:bodyPr/>
          <a:lstStyle/>
          <a:p>
            <a:r>
              <a:rPr lang="zh-TW" altLang="zh-TW" dirty="0"/>
              <a:t>手機查詢當天點名狀況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599" y="1828800"/>
            <a:ext cx="5416005" cy="4637233"/>
          </a:xfrm>
        </p:spPr>
        <p:txBody>
          <a:bodyPr/>
          <a:lstStyle/>
          <a:p>
            <a:pPr lvl="0"/>
            <a:r>
              <a:rPr lang="zh-TW" altLang="zh-TW" sz="2400" dirty="0"/>
              <a:t>透過左上角下拉</a:t>
            </a:r>
            <a:r>
              <a:rPr lang="zh-TW" altLang="zh-TW" sz="2400" dirty="0" smtClean="0"/>
              <a:t>選單，</a:t>
            </a:r>
            <a:r>
              <a:rPr lang="zh-TW" altLang="zh-TW" sz="2400" dirty="0"/>
              <a:t>可選擇上課點名紀錄</a:t>
            </a:r>
            <a:r>
              <a:rPr lang="zh-TW" altLang="zh-TW" sz="2400" dirty="0" smtClean="0"/>
              <a:t>功能</a:t>
            </a:r>
            <a:r>
              <a:rPr lang="zh-TW" altLang="en-US" sz="2400" dirty="0" smtClean="0"/>
              <a:t>。</a:t>
            </a:r>
            <a:endParaRPr lang="zh-TW" altLang="zh-TW" sz="2400" dirty="0"/>
          </a:p>
          <a:p>
            <a:pPr lvl="0"/>
            <a:r>
              <a:rPr lang="zh-TW" altLang="zh-TW" sz="2400" dirty="0"/>
              <a:t>老師可透過此功能了解自己當天所有課程的點名</a:t>
            </a:r>
            <a:r>
              <a:rPr lang="zh-TW" altLang="zh-TW" sz="2400" dirty="0" smtClean="0"/>
              <a:t>狀態</a:t>
            </a:r>
            <a:r>
              <a:rPr lang="zh-TW" altLang="en-US" sz="2400" dirty="0" smtClean="0"/>
              <a:t>。</a:t>
            </a:r>
            <a:endParaRPr lang="zh-TW" altLang="zh-TW" sz="2400" dirty="0"/>
          </a:p>
          <a:p>
            <a:pPr lvl="0"/>
            <a:r>
              <a:rPr lang="zh-TW" altLang="zh-TW" sz="2400" dirty="0"/>
              <a:t>如果有未點名的課程，可透過</a:t>
            </a:r>
            <a:r>
              <a:rPr lang="zh-TW" altLang="zh-TW" sz="2400" b="1" dirty="0">
                <a:solidFill>
                  <a:srgbClr val="FF0000"/>
                </a:solidFill>
              </a:rPr>
              <a:t>後台網頁進行補點名</a:t>
            </a:r>
            <a:r>
              <a:rPr lang="zh-TW" altLang="zh-TW" sz="2400" dirty="0" smtClean="0"/>
              <a:t>。</a:t>
            </a:r>
            <a:endParaRPr lang="en-US" altLang="zh-TW" sz="2400" dirty="0" smtClean="0"/>
          </a:p>
          <a:p>
            <a:pPr lvl="0"/>
            <a:endParaRPr lang="en-US" altLang="zh-TW" sz="2400" dirty="0"/>
          </a:p>
          <a:p>
            <a:r>
              <a:rPr lang="zh-TW" altLang="zh-TW" sz="2400" dirty="0"/>
              <a:t>點名作業登出</a:t>
            </a:r>
          </a:p>
          <a:p>
            <a:pPr lvl="1"/>
            <a:r>
              <a:rPr lang="zh-TW" altLang="en-US" sz="2400" dirty="0" smtClean="0"/>
              <a:t>左上角</a:t>
            </a:r>
            <a:r>
              <a:rPr lang="zh-TW" altLang="zh-TW" sz="2400" dirty="0" smtClean="0"/>
              <a:t>選擇</a:t>
            </a:r>
            <a:r>
              <a:rPr lang="zh-TW" altLang="zh-TW" sz="2400" dirty="0">
                <a:solidFill>
                  <a:srgbClr val="FF0000"/>
                </a:solidFill>
              </a:rPr>
              <a:t>登出</a:t>
            </a:r>
            <a:r>
              <a:rPr lang="zh-TW" altLang="zh-TW" sz="2400" dirty="0"/>
              <a:t>，完成點名作業。</a:t>
            </a:r>
          </a:p>
          <a:p>
            <a:endParaRPr lang="en-US" altLang="zh-TW" sz="2400" dirty="0" smtClean="0"/>
          </a:p>
          <a:p>
            <a:endParaRPr lang="zh-TW" altLang="en-US" sz="2400" dirty="0"/>
          </a:p>
        </p:txBody>
      </p:sp>
      <p:pic>
        <p:nvPicPr>
          <p:cNvPr id="3074" name="Picture 2" descr="1_5 手機下拉選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794" y="1673200"/>
            <a:ext cx="2470150" cy="288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1_4 手機查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133" y="1594903"/>
            <a:ext cx="3159125" cy="517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191793" y="2724182"/>
            <a:ext cx="383178" cy="3586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012440" y="3473119"/>
            <a:ext cx="828858" cy="2976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501613" y="27241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851034" y="34372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0659549" y="41474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022176" y="4147416"/>
            <a:ext cx="828858" cy="2976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7924229" y="407119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4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1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451707"/>
            <a:ext cx="8400400" cy="1143200"/>
          </a:xfrm>
        </p:spPr>
        <p:txBody>
          <a:bodyPr/>
          <a:lstStyle/>
          <a:p>
            <a:r>
              <a:rPr lang="zh-TW" altLang="en-US" dirty="0" smtClean="0"/>
              <a:t>設定在手機桌面啟動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96" y="1820091"/>
            <a:ext cx="2886346" cy="48985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46" y="1820091"/>
            <a:ext cx="2833824" cy="48985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031" y="1820090"/>
            <a:ext cx="2755446" cy="48985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矩形 7"/>
          <p:cNvSpPr/>
          <p:nvPr/>
        </p:nvSpPr>
        <p:spPr>
          <a:xfrm>
            <a:off x="2892302" y="2079748"/>
            <a:ext cx="350314" cy="3222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251301" y="4988411"/>
            <a:ext cx="1191556" cy="3222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595360" y="4362993"/>
            <a:ext cx="582908" cy="4876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3021249" y="21544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478708" y="49648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8892151" y="448134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415933"/>
            <a:ext cx="7463246" cy="1546400"/>
          </a:xfrm>
        </p:spPr>
        <p:txBody>
          <a:bodyPr/>
          <a:lstStyle/>
          <a:p>
            <a:r>
              <a:rPr lang="zh-TW" altLang="en-US" sz="4800" dirty="0" smtClean="0"/>
              <a:t>電腦端</a:t>
            </a:r>
            <a:r>
              <a:rPr lang="zh-TW" altLang="en-US" sz="4800" dirty="0"/>
              <a:t>上課</a:t>
            </a:r>
            <a:r>
              <a:rPr lang="zh-TW" altLang="en-US" sz="4800" dirty="0" smtClean="0"/>
              <a:t>點名（後台點名）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980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we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Gower · SlidesCarnival</Template>
  <TotalTime>206</TotalTime>
  <Words>827</Words>
  <Application>Microsoft Office PowerPoint</Application>
  <PresentationFormat>寬螢幕</PresentationFormat>
  <Paragraphs>111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Muli</vt:lpstr>
      <vt:lpstr>Muli Light</vt:lpstr>
      <vt:lpstr>Poppins</vt:lpstr>
      <vt:lpstr>Poppins Light</vt:lpstr>
      <vt:lpstr>華康粗圓體</vt:lpstr>
      <vt:lpstr>華康細圓體</vt:lpstr>
      <vt:lpstr>新細明體</vt:lpstr>
      <vt:lpstr>Arial</vt:lpstr>
      <vt:lpstr>Gower template</vt:lpstr>
      <vt:lpstr>天主教道明高級中學  上課點名管理系統 操作說明</vt:lpstr>
      <vt:lpstr>流程概念架構</vt:lpstr>
      <vt:lpstr>手機端上課點名</vt:lpstr>
      <vt:lpstr>手機點名網址</vt:lpstr>
      <vt:lpstr>登入帳號與身分</vt:lpstr>
      <vt:lpstr>登入後點名</vt:lpstr>
      <vt:lpstr>手機查詢當天點名狀況</vt:lpstr>
      <vt:lpstr>設定在手機桌面啟動</vt:lpstr>
      <vt:lpstr>電腦端上課點名（後台點名）</vt:lpstr>
      <vt:lpstr>電腦端點名網址（後台點名）</vt:lpstr>
      <vt:lpstr>登入帳號與身分</vt:lpstr>
      <vt:lpstr>登入後畫面</vt:lpstr>
      <vt:lpstr>上課點名記錄</vt:lpstr>
      <vt:lpstr>科任老師當日上課點名</vt:lpstr>
      <vt:lpstr>科任老師當日上課點名</vt:lpstr>
      <vt:lpstr>科任老師修正已點名學生</vt:lpstr>
      <vt:lpstr>導師確認點名狀況</vt:lpstr>
      <vt:lpstr>The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天主教道明高級中學  上課點名管理系統 操作說明</dc:title>
  <dc:creator>小白 huang</dc:creator>
  <cp:lastModifiedBy>小白 huang</cp:lastModifiedBy>
  <cp:revision>17</cp:revision>
  <dcterms:created xsi:type="dcterms:W3CDTF">2018-12-26T01:52:00Z</dcterms:created>
  <dcterms:modified xsi:type="dcterms:W3CDTF">2018-12-27T02:38:55Z</dcterms:modified>
</cp:coreProperties>
</file>