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0" r:id="rId5"/>
    <p:sldId id="262" r:id="rId6"/>
    <p:sldId id="273" r:id="rId7"/>
    <p:sldId id="275" r:id="rId8"/>
    <p:sldId id="272" r:id="rId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61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08201" y="2346405"/>
            <a:ext cx="5829235" cy="428009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914400" y="928567"/>
            <a:ext cx="7188000" cy="39072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latin typeface="華康粗圓體" panose="020F0709000000000000" pitchFamily="49" charset="-120"/>
                <a:ea typeface="華康粗圓體" panose="020F0709000000000000" pitchFamily="49" charset="-12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9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32436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8231" y="3357713"/>
            <a:ext cx="4600567" cy="32971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101BC43D-8D30-485D-A75F-A7B16FD685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6169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illustration">
  <p:cSld name="Blank no illustra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101BC43D-8D30-485D-A75F-A7B16FD685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3882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1012444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4800" b="0" cap="all" baseline="0">
                <a:blipFill dpi="0" rotWithShape="1">
                  <a:blip r:embed="rId2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350"/>
            </a:lvl4pPr>
            <a:lvl5pPr marL="1371600" indent="0" algn="ctr">
              <a:buNone/>
              <a:defRPr sz="1350"/>
            </a:lvl5pPr>
            <a:lvl6pPr marL="1714500" indent="0" algn="ctr">
              <a:buNone/>
              <a:defRPr sz="1350"/>
            </a:lvl6pPr>
            <a:lvl7pPr marL="2057400" indent="0" algn="ctr">
              <a:buNone/>
              <a:defRPr sz="1350"/>
            </a:lvl7pPr>
            <a:lvl8pPr marL="2400300" indent="0" algn="ctr">
              <a:buNone/>
              <a:defRPr sz="1350"/>
            </a:lvl8pPr>
            <a:lvl9pPr marL="2743200" indent="0" algn="ctr">
              <a:buNone/>
              <a:defRPr sz="135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9824" y="6272790"/>
            <a:ext cx="3273552" cy="365125"/>
          </a:xfrm>
          <a:prstGeom prst="rect">
            <a:avLst/>
          </a:prstGeom>
        </p:spPr>
        <p:txBody>
          <a:bodyPr/>
          <a:lstStyle/>
          <a:p>
            <a:fld id="{E6DB423D-9B6D-4301-88E7-2A968C694205}" type="datetimeFigureOut">
              <a:rPr lang="zh-TW" altLang="en-US" smtClean="0"/>
              <a:t>2018/12/27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3740" y="6272790"/>
            <a:ext cx="6327648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59043" y="4227195"/>
            <a:ext cx="1193868" cy="640080"/>
          </a:xfrm>
        </p:spPr>
        <p:txBody>
          <a:bodyPr/>
          <a:lstStyle>
            <a:lvl1pPr>
              <a:defRPr sz="2100" b="1"/>
            </a:lvl1pPr>
          </a:lstStyle>
          <a:p>
            <a:fld id="{101BC43D-8D30-485D-A75F-A7B16FD685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6294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67033" y="2900833"/>
            <a:ext cx="5172000" cy="382728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914400" y="2415933"/>
            <a:ext cx="6630800" cy="1546400"/>
          </a:xfrm>
          <a:prstGeom prst="rect">
            <a:avLst/>
          </a:prstGeom>
        </p:spPr>
        <p:txBody>
          <a:bodyPr spcFirstLastPara="1" wrap="square" lIns="0" tIns="0" rIns="0" bIns="0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>
                <a:latin typeface="華康粗圓體" panose="020F0709000000000000" pitchFamily="49" charset="-120"/>
                <a:ea typeface="華康粗圓體" panose="020F0709000000000000" pitchFamily="49" charset="-12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9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914400" y="4193133"/>
            <a:ext cx="3324800" cy="10464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1800"/>
              <a:buNone/>
              <a:defRPr sz="1350">
                <a:solidFill>
                  <a:srgbClr val="A7A4BC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1800"/>
              <a:buNone/>
              <a:defRPr sz="1350">
                <a:solidFill>
                  <a:srgbClr val="A7A4B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1800"/>
              <a:buNone/>
              <a:defRPr sz="1350">
                <a:solidFill>
                  <a:srgbClr val="A7A4B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1800"/>
              <a:buNone/>
              <a:defRPr sz="1350">
                <a:solidFill>
                  <a:srgbClr val="A7A4B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1800"/>
              <a:buNone/>
              <a:defRPr sz="1350">
                <a:solidFill>
                  <a:srgbClr val="A7A4B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1800"/>
              <a:buNone/>
              <a:defRPr sz="1350">
                <a:solidFill>
                  <a:srgbClr val="A7A4B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1800"/>
              <a:buNone/>
              <a:defRPr sz="1350">
                <a:solidFill>
                  <a:srgbClr val="A7A4B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1800"/>
              <a:buNone/>
              <a:defRPr sz="1350">
                <a:solidFill>
                  <a:srgbClr val="A7A4B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1800"/>
              <a:buNone/>
              <a:defRPr sz="1350">
                <a:solidFill>
                  <a:srgbClr val="A7A4BC"/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2218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65429" y="3121053"/>
            <a:ext cx="5172000" cy="350544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1283800" y="1226633"/>
            <a:ext cx="5958800" cy="44560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342900" lvl="0" indent="-323850" rtl="0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buClr>
                <a:srgbClr val="A7A4BC"/>
              </a:buClr>
              <a:buSzPts val="3200"/>
              <a:buChar char="●"/>
              <a:defRPr sz="2400">
                <a:solidFill>
                  <a:srgbClr val="A7A4BC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defRPr>
            </a:lvl1pPr>
            <a:lvl2pPr marL="685800" lvl="1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2400">
                <a:solidFill>
                  <a:srgbClr val="A7A4BC"/>
                </a:solidFill>
              </a:defRPr>
            </a:lvl2pPr>
            <a:lvl3pPr marL="1028700" lvl="2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2400">
                <a:solidFill>
                  <a:srgbClr val="A7A4BC"/>
                </a:solidFill>
              </a:defRPr>
            </a:lvl3pPr>
            <a:lvl4pPr marL="1371600" lvl="3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2400">
                <a:solidFill>
                  <a:srgbClr val="A7A4BC"/>
                </a:solidFill>
              </a:defRPr>
            </a:lvl4pPr>
            <a:lvl5pPr marL="1714500" lvl="4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2400">
                <a:solidFill>
                  <a:srgbClr val="A7A4BC"/>
                </a:solidFill>
              </a:defRPr>
            </a:lvl5pPr>
            <a:lvl6pPr marL="2057400" lvl="5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2400">
                <a:solidFill>
                  <a:srgbClr val="A7A4BC"/>
                </a:solidFill>
              </a:defRPr>
            </a:lvl6pPr>
            <a:lvl7pPr marL="2400300" lvl="6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2400">
                <a:solidFill>
                  <a:srgbClr val="A7A4BC"/>
                </a:solidFill>
              </a:defRPr>
            </a:lvl7pPr>
            <a:lvl8pPr marL="2743200" lvl="7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2400">
                <a:solidFill>
                  <a:srgbClr val="A7A4BC"/>
                </a:solidFill>
              </a:defRPr>
            </a:lvl8pPr>
            <a:lvl9pPr marL="3086100" lvl="8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2400">
                <a:solidFill>
                  <a:srgbClr val="A7A4BC"/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9" name="Google Shape;19;p4"/>
          <p:cNvSpPr txBox="1"/>
          <p:nvPr/>
        </p:nvSpPr>
        <p:spPr>
          <a:xfrm>
            <a:off x="520761" y="761433"/>
            <a:ext cx="8640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A7D86D"/>
                </a:solidFill>
                <a:latin typeface="Muli"/>
                <a:ea typeface="Muli"/>
                <a:cs typeface="Muli"/>
                <a:sym typeface="Muli"/>
              </a:rPr>
              <a:t>“</a:t>
            </a:r>
            <a:endParaRPr sz="7200" b="1">
              <a:solidFill>
                <a:srgbClr val="A7D86D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101BC43D-8D30-485D-A75F-A7B16FD685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3703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52467" y="3068433"/>
            <a:ext cx="4936332" cy="3581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609600" y="1392233"/>
            <a:ext cx="8400400" cy="1143200"/>
          </a:xfrm>
          <a:prstGeom prst="rect">
            <a:avLst/>
          </a:prstGeom>
        </p:spPr>
        <p:txBody>
          <a:bodyPr spcFirstLastPara="1" wrap="square" lIns="0" tIns="0" rIns="0" bIns="0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latin typeface="華康粗圓體" panose="020F0709000000000000" pitchFamily="49" charset="-120"/>
                <a:ea typeface="華康粗圓體" panose="020F0709000000000000" pitchFamily="49" charset="-12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609600" y="2717800"/>
            <a:ext cx="6572400" cy="24836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342900" lvl="0" indent="-276225">
              <a:spcBef>
                <a:spcPts val="450"/>
              </a:spcBef>
              <a:spcAft>
                <a:spcPts val="0"/>
              </a:spcAft>
              <a:buSzPts val="2200"/>
              <a:buChar char="●"/>
              <a:defRPr>
                <a:latin typeface="華康細圓體" panose="020F0309000000000000" pitchFamily="49" charset="-120"/>
                <a:ea typeface="華康細圓體" panose="020F0309000000000000" pitchFamily="49" charset="-120"/>
              </a:defRPr>
            </a:lvl1pPr>
            <a:lvl2pPr marL="685800" lvl="1" indent="-276225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028700" lvl="2" indent="-276225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1371600" lvl="3" indent="-276225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1714500" lvl="4" indent="-276225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057400" lvl="5" indent="-276225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2400300" lvl="6" indent="-276225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2743200" lvl="7" indent="-276225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3086100" lvl="8" indent="-276225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101BC43D-8D30-485D-A75F-A7B16FD685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7003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 mask">
  <p:cSld name="Title + 1 column + image mask">
    <p:bg>
      <p:bgPr>
        <a:solidFill>
          <a:srgbClr val="A7D86D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6"/>
          <p:cNvGrpSpPr/>
          <p:nvPr/>
        </p:nvGrpSpPr>
        <p:grpSpPr>
          <a:xfrm>
            <a:off x="-192" y="5472"/>
            <a:ext cx="12192000" cy="6857984"/>
            <a:chOff x="238125" y="848325"/>
            <a:chExt cx="7143750" cy="4018350"/>
          </a:xfrm>
        </p:grpSpPr>
        <p:sp>
          <p:nvSpPr>
            <p:cNvPr id="28" name="Google Shape;28;p6"/>
            <p:cNvSpPr/>
            <p:nvPr/>
          </p:nvSpPr>
          <p:spPr>
            <a:xfrm>
              <a:off x="238125" y="848325"/>
              <a:ext cx="7143750" cy="4018350"/>
            </a:xfrm>
            <a:custGeom>
              <a:avLst/>
              <a:gdLst/>
              <a:ahLst/>
              <a:cxnLst/>
              <a:rect l="l" t="t" r="r" b="b"/>
              <a:pathLst>
                <a:path w="285750" h="160734" extrusionOk="0">
                  <a:moveTo>
                    <a:pt x="206722" y="15292"/>
                  </a:moveTo>
                  <a:lnTo>
                    <a:pt x="207057" y="15348"/>
                  </a:lnTo>
                  <a:lnTo>
                    <a:pt x="207671" y="15515"/>
                  </a:lnTo>
                  <a:lnTo>
                    <a:pt x="208229" y="15850"/>
                  </a:lnTo>
                  <a:lnTo>
                    <a:pt x="208731" y="16241"/>
                  </a:lnTo>
                  <a:lnTo>
                    <a:pt x="209122" y="16743"/>
                  </a:lnTo>
                  <a:lnTo>
                    <a:pt x="209457" y="17301"/>
                  </a:lnTo>
                  <a:lnTo>
                    <a:pt x="209624" y="17915"/>
                  </a:lnTo>
                  <a:lnTo>
                    <a:pt x="209680" y="18250"/>
                  </a:lnTo>
                  <a:lnTo>
                    <a:pt x="209736" y="18585"/>
                  </a:lnTo>
                  <a:lnTo>
                    <a:pt x="209680" y="18920"/>
                  </a:lnTo>
                  <a:lnTo>
                    <a:pt x="209624" y="19255"/>
                  </a:lnTo>
                  <a:lnTo>
                    <a:pt x="209457" y="19869"/>
                  </a:lnTo>
                  <a:lnTo>
                    <a:pt x="209122" y="20427"/>
                  </a:lnTo>
                  <a:lnTo>
                    <a:pt x="208731" y="20929"/>
                  </a:lnTo>
                  <a:lnTo>
                    <a:pt x="208229" y="21320"/>
                  </a:lnTo>
                  <a:lnTo>
                    <a:pt x="207671" y="21654"/>
                  </a:lnTo>
                  <a:lnTo>
                    <a:pt x="207057" y="21822"/>
                  </a:lnTo>
                  <a:lnTo>
                    <a:pt x="206722" y="21878"/>
                  </a:lnTo>
                  <a:lnTo>
                    <a:pt x="206053" y="21878"/>
                  </a:lnTo>
                  <a:lnTo>
                    <a:pt x="205718" y="21822"/>
                  </a:lnTo>
                  <a:lnTo>
                    <a:pt x="205104" y="21654"/>
                  </a:lnTo>
                  <a:lnTo>
                    <a:pt x="204546" y="21320"/>
                  </a:lnTo>
                  <a:lnTo>
                    <a:pt x="204043" y="20929"/>
                  </a:lnTo>
                  <a:lnTo>
                    <a:pt x="203653" y="20427"/>
                  </a:lnTo>
                  <a:lnTo>
                    <a:pt x="203374" y="19869"/>
                  </a:lnTo>
                  <a:lnTo>
                    <a:pt x="203150" y="19255"/>
                  </a:lnTo>
                  <a:lnTo>
                    <a:pt x="203095" y="18920"/>
                  </a:lnTo>
                  <a:lnTo>
                    <a:pt x="203095" y="18585"/>
                  </a:lnTo>
                  <a:lnTo>
                    <a:pt x="203095" y="18250"/>
                  </a:lnTo>
                  <a:lnTo>
                    <a:pt x="203150" y="17915"/>
                  </a:lnTo>
                  <a:lnTo>
                    <a:pt x="203374" y="17301"/>
                  </a:lnTo>
                  <a:lnTo>
                    <a:pt x="203653" y="16743"/>
                  </a:lnTo>
                  <a:lnTo>
                    <a:pt x="204043" y="16241"/>
                  </a:lnTo>
                  <a:lnTo>
                    <a:pt x="204546" y="15850"/>
                  </a:lnTo>
                  <a:lnTo>
                    <a:pt x="205104" y="15515"/>
                  </a:lnTo>
                  <a:lnTo>
                    <a:pt x="205718" y="15348"/>
                  </a:lnTo>
                  <a:lnTo>
                    <a:pt x="206053" y="15292"/>
                  </a:lnTo>
                  <a:close/>
                  <a:moveTo>
                    <a:pt x="255947" y="30138"/>
                  </a:moveTo>
                  <a:lnTo>
                    <a:pt x="256282" y="30193"/>
                  </a:lnTo>
                  <a:lnTo>
                    <a:pt x="256896" y="30417"/>
                  </a:lnTo>
                  <a:lnTo>
                    <a:pt x="257454" y="30696"/>
                  </a:lnTo>
                  <a:lnTo>
                    <a:pt x="257956" y="31086"/>
                  </a:lnTo>
                  <a:lnTo>
                    <a:pt x="258347" y="31589"/>
                  </a:lnTo>
                  <a:lnTo>
                    <a:pt x="258682" y="32147"/>
                  </a:lnTo>
                  <a:lnTo>
                    <a:pt x="258849" y="32761"/>
                  </a:lnTo>
                  <a:lnTo>
                    <a:pt x="258905" y="33096"/>
                  </a:lnTo>
                  <a:lnTo>
                    <a:pt x="258905" y="33430"/>
                  </a:lnTo>
                  <a:lnTo>
                    <a:pt x="258905" y="33765"/>
                  </a:lnTo>
                  <a:lnTo>
                    <a:pt x="258849" y="34100"/>
                  </a:lnTo>
                  <a:lnTo>
                    <a:pt x="258682" y="34714"/>
                  </a:lnTo>
                  <a:lnTo>
                    <a:pt x="258347" y="35328"/>
                  </a:lnTo>
                  <a:lnTo>
                    <a:pt x="257956" y="35774"/>
                  </a:lnTo>
                  <a:lnTo>
                    <a:pt x="257454" y="36221"/>
                  </a:lnTo>
                  <a:lnTo>
                    <a:pt x="256896" y="36500"/>
                  </a:lnTo>
                  <a:lnTo>
                    <a:pt x="256282" y="36723"/>
                  </a:lnTo>
                  <a:lnTo>
                    <a:pt x="255947" y="36723"/>
                  </a:lnTo>
                  <a:lnTo>
                    <a:pt x="255612" y="36779"/>
                  </a:lnTo>
                  <a:lnTo>
                    <a:pt x="255277" y="36723"/>
                  </a:lnTo>
                  <a:lnTo>
                    <a:pt x="254943" y="36723"/>
                  </a:lnTo>
                  <a:lnTo>
                    <a:pt x="254329" y="36500"/>
                  </a:lnTo>
                  <a:lnTo>
                    <a:pt x="253771" y="36221"/>
                  </a:lnTo>
                  <a:lnTo>
                    <a:pt x="253268" y="35774"/>
                  </a:lnTo>
                  <a:lnTo>
                    <a:pt x="252878" y="35328"/>
                  </a:lnTo>
                  <a:lnTo>
                    <a:pt x="252543" y="34714"/>
                  </a:lnTo>
                  <a:lnTo>
                    <a:pt x="252375" y="34100"/>
                  </a:lnTo>
                  <a:lnTo>
                    <a:pt x="252319" y="33765"/>
                  </a:lnTo>
                  <a:lnTo>
                    <a:pt x="252264" y="33430"/>
                  </a:lnTo>
                  <a:lnTo>
                    <a:pt x="252319" y="33096"/>
                  </a:lnTo>
                  <a:lnTo>
                    <a:pt x="252375" y="32761"/>
                  </a:lnTo>
                  <a:lnTo>
                    <a:pt x="252543" y="32147"/>
                  </a:lnTo>
                  <a:lnTo>
                    <a:pt x="252878" y="31589"/>
                  </a:lnTo>
                  <a:lnTo>
                    <a:pt x="253268" y="31086"/>
                  </a:lnTo>
                  <a:lnTo>
                    <a:pt x="253771" y="30696"/>
                  </a:lnTo>
                  <a:lnTo>
                    <a:pt x="254329" y="30417"/>
                  </a:lnTo>
                  <a:lnTo>
                    <a:pt x="254943" y="30193"/>
                  </a:lnTo>
                  <a:lnTo>
                    <a:pt x="255277" y="30138"/>
                  </a:lnTo>
                  <a:close/>
                  <a:moveTo>
                    <a:pt x="113463" y="32593"/>
                  </a:moveTo>
                  <a:lnTo>
                    <a:pt x="113798" y="32649"/>
                  </a:lnTo>
                  <a:lnTo>
                    <a:pt x="114412" y="32817"/>
                  </a:lnTo>
                  <a:lnTo>
                    <a:pt x="115026" y="33151"/>
                  </a:lnTo>
                  <a:lnTo>
                    <a:pt x="115472" y="33542"/>
                  </a:lnTo>
                  <a:lnTo>
                    <a:pt x="115919" y="34044"/>
                  </a:lnTo>
                  <a:lnTo>
                    <a:pt x="116198" y="34602"/>
                  </a:lnTo>
                  <a:lnTo>
                    <a:pt x="116365" y="35216"/>
                  </a:lnTo>
                  <a:lnTo>
                    <a:pt x="116421" y="35551"/>
                  </a:lnTo>
                  <a:lnTo>
                    <a:pt x="116477" y="35886"/>
                  </a:lnTo>
                  <a:lnTo>
                    <a:pt x="116421" y="36221"/>
                  </a:lnTo>
                  <a:lnTo>
                    <a:pt x="116365" y="36556"/>
                  </a:lnTo>
                  <a:lnTo>
                    <a:pt x="116198" y="37170"/>
                  </a:lnTo>
                  <a:lnTo>
                    <a:pt x="115919" y="37728"/>
                  </a:lnTo>
                  <a:lnTo>
                    <a:pt x="115472" y="38230"/>
                  </a:lnTo>
                  <a:lnTo>
                    <a:pt x="115026" y="38621"/>
                  </a:lnTo>
                  <a:lnTo>
                    <a:pt x="114412" y="38956"/>
                  </a:lnTo>
                  <a:lnTo>
                    <a:pt x="113798" y="39123"/>
                  </a:lnTo>
                  <a:lnTo>
                    <a:pt x="113463" y="39179"/>
                  </a:lnTo>
                  <a:lnTo>
                    <a:pt x="112793" y="39179"/>
                  </a:lnTo>
                  <a:lnTo>
                    <a:pt x="112458" y="39123"/>
                  </a:lnTo>
                  <a:lnTo>
                    <a:pt x="111844" y="38956"/>
                  </a:lnTo>
                  <a:lnTo>
                    <a:pt x="111286" y="38621"/>
                  </a:lnTo>
                  <a:lnTo>
                    <a:pt x="110784" y="38230"/>
                  </a:lnTo>
                  <a:lnTo>
                    <a:pt x="110393" y="37728"/>
                  </a:lnTo>
                  <a:lnTo>
                    <a:pt x="110114" y="37170"/>
                  </a:lnTo>
                  <a:lnTo>
                    <a:pt x="109891" y="36556"/>
                  </a:lnTo>
                  <a:lnTo>
                    <a:pt x="109835" y="36221"/>
                  </a:lnTo>
                  <a:lnTo>
                    <a:pt x="109835" y="35886"/>
                  </a:lnTo>
                  <a:lnTo>
                    <a:pt x="109835" y="35551"/>
                  </a:lnTo>
                  <a:lnTo>
                    <a:pt x="109891" y="35216"/>
                  </a:lnTo>
                  <a:lnTo>
                    <a:pt x="110114" y="34602"/>
                  </a:lnTo>
                  <a:lnTo>
                    <a:pt x="110393" y="34044"/>
                  </a:lnTo>
                  <a:lnTo>
                    <a:pt x="110784" y="33542"/>
                  </a:lnTo>
                  <a:lnTo>
                    <a:pt x="111286" y="33151"/>
                  </a:lnTo>
                  <a:lnTo>
                    <a:pt x="111844" y="32817"/>
                  </a:lnTo>
                  <a:lnTo>
                    <a:pt x="112458" y="32649"/>
                  </a:lnTo>
                  <a:lnTo>
                    <a:pt x="112793" y="32593"/>
                  </a:lnTo>
                  <a:close/>
                  <a:moveTo>
                    <a:pt x="120328" y="48611"/>
                  </a:moveTo>
                  <a:lnTo>
                    <a:pt x="120886" y="48722"/>
                  </a:lnTo>
                  <a:lnTo>
                    <a:pt x="121444" y="48834"/>
                  </a:lnTo>
                  <a:lnTo>
                    <a:pt x="121946" y="49057"/>
                  </a:lnTo>
                  <a:lnTo>
                    <a:pt x="122393" y="49281"/>
                  </a:lnTo>
                  <a:lnTo>
                    <a:pt x="122895" y="49560"/>
                  </a:lnTo>
                  <a:lnTo>
                    <a:pt x="123286" y="49895"/>
                  </a:lnTo>
                  <a:lnTo>
                    <a:pt x="123676" y="50229"/>
                  </a:lnTo>
                  <a:lnTo>
                    <a:pt x="124067" y="50620"/>
                  </a:lnTo>
                  <a:lnTo>
                    <a:pt x="124346" y="51067"/>
                  </a:lnTo>
                  <a:lnTo>
                    <a:pt x="124625" y="51513"/>
                  </a:lnTo>
                  <a:lnTo>
                    <a:pt x="124904" y="52015"/>
                  </a:lnTo>
                  <a:lnTo>
                    <a:pt x="125071" y="52518"/>
                  </a:lnTo>
                  <a:lnTo>
                    <a:pt x="125183" y="53020"/>
                  </a:lnTo>
                  <a:lnTo>
                    <a:pt x="125295" y="53578"/>
                  </a:lnTo>
                  <a:lnTo>
                    <a:pt x="125295" y="54136"/>
                  </a:lnTo>
                  <a:lnTo>
                    <a:pt x="125295" y="54750"/>
                  </a:lnTo>
                  <a:lnTo>
                    <a:pt x="125183" y="55252"/>
                  </a:lnTo>
                  <a:lnTo>
                    <a:pt x="125071" y="55810"/>
                  </a:lnTo>
                  <a:lnTo>
                    <a:pt x="124904" y="56313"/>
                  </a:lnTo>
                  <a:lnTo>
                    <a:pt x="124625" y="56815"/>
                  </a:lnTo>
                  <a:lnTo>
                    <a:pt x="124346" y="57261"/>
                  </a:lnTo>
                  <a:lnTo>
                    <a:pt x="124067" y="57708"/>
                  </a:lnTo>
                  <a:lnTo>
                    <a:pt x="123676" y="58099"/>
                  </a:lnTo>
                  <a:lnTo>
                    <a:pt x="123286" y="58434"/>
                  </a:lnTo>
                  <a:lnTo>
                    <a:pt x="122895" y="58768"/>
                  </a:lnTo>
                  <a:lnTo>
                    <a:pt x="122393" y="59047"/>
                  </a:lnTo>
                  <a:lnTo>
                    <a:pt x="121946" y="59271"/>
                  </a:lnTo>
                  <a:lnTo>
                    <a:pt x="121444" y="59438"/>
                  </a:lnTo>
                  <a:lnTo>
                    <a:pt x="120886" y="59606"/>
                  </a:lnTo>
                  <a:lnTo>
                    <a:pt x="120328" y="59661"/>
                  </a:lnTo>
                  <a:lnTo>
                    <a:pt x="119769" y="59717"/>
                  </a:lnTo>
                  <a:lnTo>
                    <a:pt x="119211" y="59661"/>
                  </a:lnTo>
                  <a:lnTo>
                    <a:pt x="118653" y="59606"/>
                  </a:lnTo>
                  <a:lnTo>
                    <a:pt x="118095" y="59438"/>
                  </a:lnTo>
                  <a:lnTo>
                    <a:pt x="117593" y="59271"/>
                  </a:lnTo>
                  <a:lnTo>
                    <a:pt x="117146" y="59047"/>
                  </a:lnTo>
                  <a:lnTo>
                    <a:pt x="116644" y="58768"/>
                  </a:lnTo>
                  <a:lnTo>
                    <a:pt x="116253" y="58434"/>
                  </a:lnTo>
                  <a:lnTo>
                    <a:pt x="115863" y="58099"/>
                  </a:lnTo>
                  <a:lnTo>
                    <a:pt x="115472" y="57708"/>
                  </a:lnTo>
                  <a:lnTo>
                    <a:pt x="115193" y="57261"/>
                  </a:lnTo>
                  <a:lnTo>
                    <a:pt x="114914" y="56815"/>
                  </a:lnTo>
                  <a:lnTo>
                    <a:pt x="114635" y="56313"/>
                  </a:lnTo>
                  <a:lnTo>
                    <a:pt x="114467" y="55810"/>
                  </a:lnTo>
                  <a:lnTo>
                    <a:pt x="114356" y="55252"/>
                  </a:lnTo>
                  <a:lnTo>
                    <a:pt x="114244" y="54750"/>
                  </a:lnTo>
                  <a:lnTo>
                    <a:pt x="114244" y="54136"/>
                  </a:lnTo>
                  <a:lnTo>
                    <a:pt x="114244" y="53578"/>
                  </a:lnTo>
                  <a:lnTo>
                    <a:pt x="114356" y="53020"/>
                  </a:lnTo>
                  <a:lnTo>
                    <a:pt x="114467" y="52518"/>
                  </a:lnTo>
                  <a:lnTo>
                    <a:pt x="114635" y="52015"/>
                  </a:lnTo>
                  <a:lnTo>
                    <a:pt x="114914" y="51513"/>
                  </a:lnTo>
                  <a:lnTo>
                    <a:pt x="115193" y="51067"/>
                  </a:lnTo>
                  <a:lnTo>
                    <a:pt x="115472" y="50620"/>
                  </a:lnTo>
                  <a:lnTo>
                    <a:pt x="115863" y="50229"/>
                  </a:lnTo>
                  <a:lnTo>
                    <a:pt x="116253" y="49895"/>
                  </a:lnTo>
                  <a:lnTo>
                    <a:pt x="116644" y="49560"/>
                  </a:lnTo>
                  <a:lnTo>
                    <a:pt x="117146" y="49281"/>
                  </a:lnTo>
                  <a:lnTo>
                    <a:pt x="117593" y="49057"/>
                  </a:lnTo>
                  <a:lnTo>
                    <a:pt x="118095" y="48834"/>
                  </a:lnTo>
                  <a:lnTo>
                    <a:pt x="118653" y="48722"/>
                  </a:lnTo>
                  <a:lnTo>
                    <a:pt x="119211" y="48611"/>
                  </a:lnTo>
                  <a:close/>
                  <a:moveTo>
                    <a:pt x="267109" y="134782"/>
                  </a:moveTo>
                  <a:lnTo>
                    <a:pt x="267667" y="134838"/>
                  </a:lnTo>
                  <a:lnTo>
                    <a:pt x="268226" y="134894"/>
                  </a:lnTo>
                  <a:lnTo>
                    <a:pt x="268728" y="135061"/>
                  </a:lnTo>
                  <a:lnTo>
                    <a:pt x="269286" y="135229"/>
                  </a:lnTo>
                  <a:lnTo>
                    <a:pt x="269732" y="135452"/>
                  </a:lnTo>
                  <a:lnTo>
                    <a:pt x="270235" y="135731"/>
                  </a:lnTo>
                  <a:lnTo>
                    <a:pt x="270625" y="136066"/>
                  </a:lnTo>
                  <a:lnTo>
                    <a:pt x="271016" y="136401"/>
                  </a:lnTo>
                  <a:lnTo>
                    <a:pt x="271407" y="136791"/>
                  </a:lnTo>
                  <a:lnTo>
                    <a:pt x="271686" y="137238"/>
                  </a:lnTo>
                  <a:lnTo>
                    <a:pt x="271965" y="137684"/>
                  </a:lnTo>
                  <a:lnTo>
                    <a:pt x="272244" y="138187"/>
                  </a:lnTo>
                  <a:lnTo>
                    <a:pt x="272411" y="138689"/>
                  </a:lnTo>
                  <a:lnTo>
                    <a:pt x="272523" y="139191"/>
                  </a:lnTo>
                  <a:lnTo>
                    <a:pt x="272635" y="139749"/>
                  </a:lnTo>
                  <a:lnTo>
                    <a:pt x="272635" y="140363"/>
                  </a:lnTo>
                  <a:lnTo>
                    <a:pt x="272635" y="140921"/>
                  </a:lnTo>
                  <a:lnTo>
                    <a:pt x="272523" y="141479"/>
                  </a:lnTo>
                  <a:lnTo>
                    <a:pt x="272411" y="141982"/>
                  </a:lnTo>
                  <a:lnTo>
                    <a:pt x="272244" y="142484"/>
                  </a:lnTo>
                  <a:lnTo>
                    <a:pt x="271965" y="142986"/>
                  </a:lnTo>
                  <a:lnTo>
                    <a:pt x="271686" y="143433"/>
                  </a:lnTo>
                  <a:lnTo>
                    <a:pt x="271407" y="143879"/>
                  </a:lnTo>
                  <a:lnTo>
                    <a:pt x="271016" y="144270"/>
                  </a:lnTo>
                  <a:lnTo>
                    <a:pt x="270625" y="144605"/>
                  </a:lnTo>
                  <a:lnTo>
                    <a:pt x="270235" y="144940"/>
                  </a:lnTo>
                  <a:lnTo>
                    <a:pt x="269732" y="145219"/>
                  </a:lnTo>
                  <a:lnTo>
                    <a:pt x="269286" y="145442"/>
                  </a:lnTo>
                  <a:lnTo>
                    <a:pt x="268728" y="145665"/>
                  </a:lnTo>
                  <a:lnTo>
                    <a:pt x="268226" y="145777"/>
                  </a:lnTo>
                  <a:lnTo>
                    <a:pt x="267667" y="145833"/>
                  </a:lnTo>
                  <a:lnTo>
                    <a:pt x="267109" y="145888"/>
                  </a:lnTo>
                  <a:lnTo>
                    <a:pt x="266551" y="145833"/>
                  </a:lnTo>
                  <a:lnTo>
                    <a:pt x="265993" y="145777"/>
                  </a:lnTo>
                  <a:lnTo>
                    <a:pt x="265435" y="145665"/>
                  </a:lnTo>
                  <a:lnTo>
                    <a:pt x="264933" y="145442"/>
                  </a:lnTo>
                  <a:lnTo>
                    <a:pt x="264430" y="145219"/>
                  </a:lnTo>
                  <a:lnTo>
                    <a:pt x="263984" y="144940"/>
                  </a:lnTo>
                  <a:lnTo>
                    <a:pt x="263593" y="144605"/>
                  </a:lnTo>
                  <a:lnTo>
                    <a:pt x="263203" y="144270"/>
                  </a:lnTo>
                  <a:lnTo>
                    <a:pt x="262812" y="143879"/>
                  </a:lnTo>
                  <a:lnTo>
                    <a:pt x="262477" y="143433"/>
                  </a:lnTo>
                  <a:lnTo>
                    <a:pt x="262198" y="142986"/>
                  </a:lnTo>
                  <a:lnTo>
                    <a:pt x="261975" y="142484"/>
                  </a:lnTo>
                  <a:lnTo>
                    <a:pt x="261807" y="141982"/>
                  </a:lnTo>
                  <a:lnTo>
                    <a:pt x="261640" y="141479"/>
                  </a:lnTo>
                  <a:lnTo>
                    <a:pt x="261584" y="140921"/>
                  </a:lnTo>
                  <a:lnTo>
                    <a:pt x="261528" y="140363"/>
                  </a:lnTo>
                  <a:lnTo>
                    <a:pt x="261584" y="139749"/>
                  </a:lnTo>
                  <a:lnTo>
                    <a:pt x="261640" y="139191"/>
                  </a:lnTo>
                  <a:lnTo>
                    <a:pt x="261807" y="138689"/>
                  </a:lnTo>
                  <a:lnTo>
                    <a:pt x="261975" y="138187"/>
                  </a:lnTo>
                  <a:lnTo>
                    <a:pt x="262198" y="137684"/>
                  </a:lnTo>
                  <a:lnTo>
                    <a:pt x="262477" y="137238"/>
                  </a:lnTo>
                  <a:lnTo>
                    <a:pt x="262812" y="136791"/>
                  </a:lnTo>
                  <a:lnTo>
                    <a:pt x="263203" y="136401"/>
                  </a:lnTo>
                  <a:lnTo>
                    <a:pt x="263593" y="136066"/>
                  </a:lnTo>
                  <a:lnTo>
                    <a:pt x="263984" y="135731"/>
                  </a:lnTo>
                  <a:lnTo>
                    <a:pt x="264430" y="135452"/>
                  </a:lnTo>
                  <a:lnTo>
                    <a:pt x="264933" y="135229"/>
                  </a:lnTo>
                  <a:lnTo>
                    <a:pt x="265435" y="135061"/>
                  </a:lnTo>
                  <a:lnTo>
                    <a:pt x="265993" y="134894"/>
                  </a:lnTo>
                  <a:lnTo>
                    <a:pt x="266551" y="134838"/>
                  </a:lnTo>
                  <a:lnTo>
                    <a:pt x="267109" y="134782"/>
                  </a:lnTo>
                  <a:close/>
                  <a:moveTo>
                    <a:pt x="165199" y="11385"/>
                  </a:moveTo>
                  <a:lnTo>
                    <a:pt x="166594" y="11441"/>
                  </a:lnTo>
                  <a:lnTo>
                    <a:pt x="167934" y="11497"/>
                  </a:lnTo>
                  <a:lnTo>
                    <a:pt x="169273" y="11664"/>
                  </a:lnTo>
                  <a:lnTo>
                    <a:pt x="170613" y="11888"/>
                  </a:lnTo>
                  <a:lnTo>
                    <a:pt x="171952" y="12167"/>
                  </a:lnTo>
                  <a:lnTo>
                    <a:pt x="173292" y="12446"/>
                  </a:lnTo>
                  <a:lnTo>
                    <a:pt x="174631" y="12781"/>
                  </a:lnTo>
                  <a:lnTo>
                    <a:pt x="175971" y="13171"/>
                  </a:lnTo>
                  <a:lnTo>
                    <a:pt x="177254" y="13618"/>
                  </a:lnTo>
                  <a:lnTo>
                    <a:pt x="179877" y="14567"/>
                  </a:lnTo>
                  <a:lnTo>
                    <a:pt x="182445" y="15627"/>
                  </a:lnTo>
                  <a:lnTo>
                    <a:pt x="185012" y="16743"/>
                  </a:lnTo>
                  <a:lnTo>
                    <a:pt x="186630" y="17469"/>
                  </a:lnTo>
                  <a:lnTo>
                    <a:pt x="188249" y="18306"/>
                  </a:lnTo>
                  <a:lnTo>
                    <a:pt x="189867" y="19143"/>
                  </a:lnTo>
                  <a:lnTo>
                    <a:pt x="191430" y="20036"/>
                  </a:lnTo>
                  <a:lnTo>
                    <a:pt x="194556" y="21822"/>
                  </a:lnTo>
                  <a:lnTo>
                    <a:pt x="197569" y="23719"/>
                  </a:lnTo>
                  <a:lnTo>
                    <a:pt x="203653" y="27570"/>
                  </a:lnTo>
                  <a:lnTo>
                    <a:pt x="206722" y="29468"/>
                  </a:lnTo>
                  <a:lnTo>
                    <a:pt x="209848" y="31254"/>
                  </a:lnTo>
                  <a:lnTo>
                    <a:pt x="211522" y="32147"/>
                  </a:lnTo>
                  <a:lnTo>
                    <a:pt x="213252" y="32872"/>
                  </a:lnTo>
                  <a:lnTo>
                    <a:pt x="215038" y="33598"/>
                  </a:lnTo>
                  <a:lnTo>
                    <a:pt x="216824" y="34156"/>
                  </a:lnTo>
                  <a:lnTo>
                    <a:pt x="218666" y="34658"/>
                  </a:lnTo>
                  <a:lnTo>
                    <a:pt x="220563" y="35105"/>
                  </a:lnTo>
                  <a:lnTo>
                    <a:pt x="222405" y="35551"/>
                  </a:lnTo>
                  <a:lnTo>
                    <a:pt x="224303" y="35886"/>
                  </a:lnTo>
                  <a:lnTo>
                    <a:pt x="228098" y="36500"/>
                  </a:lnTo>
                  <a:lnTo>
                    <a:pt x="231949" y="37002"/>
                  </a:lnTo>
                  <a:lnTo>
                    <a:pt x="235688" y="37560"/>
                  </a:lnTo>
                  <a:lnTo>
                    <a:pt x="237530" y="37895"/>
                  </a:lnTo>
                  <a:lnTo>
                    <a:pt x="239316" y="38230"/>
                  </a:lnTo>
                  <a:lnTo>
                    <a:pt x="241269" y="38621"/>
                  </a:lnTo>
                  <a:lnTo>
                    <a:pt x="243278" y="39067"/>
                  </a:lnTo>
                  <a:lnTo>
                    <a:pt x="245232" y="39570"/>
                  </a:lnTo>
                  <a:lnTo>
                    <a:pt x="247185" y="40072"/>
                  </a:lnTo>
                  <a:lnTo>
                    <a:pt x="249138" y="40686"/>
                  </a:lnTo>
                  <a:lnTo>
                    <a:pt x="251092" y="41300"/>
                  </a:lnTo>
                  <a:lnTo>
                    <a:pt x="252989" y="41969"/>
                  </a:lnTo>
                  <a:lnTo>
                    <a:pt x="254887" y="42751"/>
                  </a:lnTo>
                  <a:lnTo>
                    <a:pt x="256729" y="43588"/>
                  </a:lnTo>
                  <a:lnTo>
                    <a:pt x="258570" y="44481"/>
                  </a:lnTo>
                  <a:lnTo>
                    <a:pt x="260356" y="45430"/>
                  </a:lnTo>
                  <a:lnTo>
                    <a:pt x="262086" y="46490"/>
                  </a:lnTo>
                  <a:lnTo>
                    <a:pt x="263761" y="47606"/>
                  </a:lnTo>
                  <a:lnTo>
                    <a:pt x="265435" y="48890"/>
                  </a:lnTo>
                  <a:lnTo>
                    <a:pt x="266998" y="50174"/>
                  </a:lnTo>
                  <a:lnTo>
                    <a:pt x="268560" y="51625"/>
                  </a:lnTo>
                  <a:lnTo>
                    <a:pt x="269453" y="52518"/>
                  </a:lnTo>
                  <a:lnTo>
                    <a:pt x="270290" y="53466"/>
                  </a:lnTo>
                  <a:lnTo>
                    <a:pt x="271128" y="54471"/>
                  </a:lnTo>
                  <a:lnTo>
                    <a:pt x="271909" y="55476"/>
                  </a:lnTo>
                  <a:lnTo>
                    <a:pt x="272690" y="56536"/>
                  </a:lnTo>
                  <a:lnTo>
                    <a:pt x="273416" y="57596"/>
                  </a:lnTo>
                  <a:lnTo>
                    <a:pt x="274086" y="58657"/>
                  </a:lnTo>
                  <a:lnTo>
                    <a:pt x="274755" y="59829"/>
                  </a:lnTo>
                  <a:lnTo>
                    <a:pt x="275369" y="60945"/>
                  </a:lnTo>
                  <a:lnTo>
                    <a:pt x="275983" y="62117"/>
                  </a:lnTo>
                  <a:lnTo>
                    <a:pt x="276541" y="63345"/>
                  </a:lnTo>
                  <a:lnTo>
                    <a:pt x="277044" y="64517"/>
                  </a:lnTo>
                  <a:lnTo>
                    <a:pt x="277546" y="65800"/>
                  </a:lnTo>
                  <a:lnTo>
                    <a:pt x="277992" y="67028"/>
                  </a:lnTo>
                  <a:lnTo>
                    <a:pt x="278383" y="68312"/>
                  </a:lnTo>
                  <a:lnTo>
                    <a:pt x="278774" y="69596"/>
                  </a:lnTo>
                  <a:lnTo>
                    <a:pt x="279109" y="70879"/>
                  </a:lnTo>
                  <a:lnTo>
                    <a:pt x="279388" y="72163"/>
                  </a:lnTo>
                  <a:lnTo>
                    <a:pt x="279667" y="73502"/>
                  </a:lnTo>
                  <a:lnTo>
                    <a:pt x="279890" y="74786"/>
                  </a:lnTo>
                  <a:lnTo>
                    <a:pt x="280057" y="76125"/>
                  </a:lnTo>
                  <a:lnTo>
                    <a:pt x="280225" y="77465"/>
                  </a:lnTo>
                  <a:lnTo>
                    <a:pt x="280281" y="78804"/>
                  </a:lnTo>
                  <a:lnTo>
                    <a:pt x="280392" y="80144"/>
                  </a:lnTo>
                  <a:lnTo>
                    <a:pt x="280392" y="81539"/>
                  </a:lnTo>
                  <a:lnTo>
                    <a:pt x="280392" y="82878"/>
                  </a:lnTo>
                  <a:lnTo>
                    <a:pt x="280336" y="84218"/>
                  </a:lnTo>
                  <a:lnTo>
                    <a:pt x="280225" y="85557"/>
                  </a:lnTo>
                  <a:lnTo>
                    <a:pt x="280057" y="86897"/>
                  </a:lnTo>
                  <a:lnTo>
                    <a:pt x="279890" y="88180"/>
                  </a:lnTo>
                  <a:lnTo>
                    <a:pt x="279667" y="89520"/>
                  </a:lnTo>
                  <a:lnTo>
                    <a:pt x="279388" y="90859"/>
                  </a:lnTo>
                  <a:lnTo>
                    <a:pt x="279053" y="92199"/>
                  </a:lnTo>
                  <a:lnTo>
                    <a:pt x="278662" y="93538"/>
                  </a:lnTo>
                  <a:lnTo>
                    <a:pt x="278271" y="94878"/>
                  </a:lnTo>
                  <a:lnTo>
                    <a:pt x="277825" y="96217"/>
                  </a:lnTo>
                  <a:lnTo>
                    <a:pt x="277323" y="97501"/>
                  </a:lnTo>
                  <a:lnTo>
                    <a:pt x="276820" y="98784"/>
                  </a:lnTo>
                  <a:lnTo>
                    <a:pt x="275704" y="101296"/>
                  </a:lnTo>
                  <a:lnTo>
                    <a:pt x="274532" y="103807"/>
                  </a:lnTo>
                  <a:lnTo>
                    <a:pt x="273248" y="106263"/>
                  </a:lnTo>
                  <a:lnTo>
                    <a:pt x="271909" y="108663"/>
                  </a:lnTo>
                  <a:lnTo>
                    <a:pt x="270514" y="111007"/>
                  </a:lnTo>
                  <a:lnTo>
                    <a:pt x="268393" y="114467"/>
                  </a:lnTo>
                  <a:lnTo>
                    <a:pt x="266216" y="117872"/>
                  </a:lnTo>
                  <a:lnTo>
                    <a:pt x="263984" y="121220"/>
                  </a:lnTo>
                  <a:lnTo>
                    <a:pt x="261696" y="124569"/>
                  </a:lnTo>
                  <a:lnTo>
                    <a:pt x="259352" y="127806"/>
                  </a:lnTo>
                  <a:lnTo>
                    <a:pt x="256952" y="131043"/>
                  </a:lnTo>
                  <a:lnTo>
                    <a:pt x="254496" y="134168"/>
                  </a:lnTo>
                  <a:lnTo>
                    <a:pt x="251929" y="137238"/>
                  </a:lnTo>
                  <a:lnTo>
                    <a:pt x="250366" y="139135"/>
                  </a:lnTo>
                  <a:lnTo>
                    <a:pt x="248748" y="140921"/>
                  </a:lnTo>
                  <a:lnTo>
                    <a:pt x="247073" y="142707"/>
                  </a:lnTo>
                  <a:lnTo>
                    <a:pt x="246180" y="143544"/>
                  </a:lnTo>
                  <a:lnTo>
                    <a:pt x="245287" y="144326"/>
                  </a:lnTo>
                  <a:lnTo>
                    <a:pt x="244394" y="145107"/>
                  </a:lnTo>
                  <a:lnTo>
                    <a:pt x="243446" y="145833"/>
                  </a:lnTo>
                  <a:lnTo>
                    <a:pt x="242497" y="146558"/>
                  </a:lnTo>
                  <a:lnTo>
                    <a:pt x="241548" y="147172"/>
                  </a:lnTo>
                  <a:lnTo>
                    <a:pt x="240543" y="147786"/>
                  </a:lnTo>
                  <a:lnTo>
                    <a:pt x="239539" y="148288"/>
                  </a:lnTo>
                  <a:lnTo>
                    <a:pt x="238478" y="148791"/>
                  </a:lnTo>
                  <a:lnTo>
                    <a:pt x="237418" y="149181"/>
                  </a:lnTo>
                  <a:lnTo>
                    <a:pt x="236246" y="149572"/>
                  </a:lnTo>
                  <a:lnTo>
                    <a:pt x="235074" y="149851"/>
                  </a:lnTo>
                  <a:lnTo>
                    <a:pt x="233846" y="150018"/>
                  </a:lnTo>
                  <a:lnTo>
                    <a:pt x="232674" y="150186"/>
                  </a:lnTo>
                  <a:lnTo>
                    <a:pt x="231446" y="150242"/>
                  </a:lnTo>
                  <a:lnTo>
                    <a:pt x="230274" y="150242"/>
                  </a:lnTo>
                  <a:lnTo>
                    <a:pt x="229046" y="150186"/>
                  </a:lnTo>
                  <a:lnTo>
                    <a:pt x="227819" y="150018"/>
                  </a:lnTo>
                  <a:lnTo>
                    <a:pt x="226647" y="149851"/>
                  </a:lnTo>
                  <a:lnTo>
                    <a:pt x="225419" y="149628"/>
                  </a:lnTo>
                  <a:lnTo>
                    <a:pt x="224247" y="149349"/>
                  </a:lnTo>
                  <a:lnTo>
                    <a:pt x="223019" y="149014"/>
                  </a:lnTo>
                  <a:lnTo>
                    <a:pt x="221847" y="148623"/>
                  </a:lnTo>
                  <a:lnTo>
                    <a:pt x="220675" y="148232"/>
                  </a:lnTo>
                  <a:lnTo>
                    <a:pt x="219503" y="147786"/>
                  </a:lnTo>
                  <a:lnTo>
                    <a:pt x="218387" y="147340"/>
                  </a:lnTo>
                  <a:lnTo>
                    <a:pt x="216154" y="146279"/>
                  </a:lnTo>
                  <a:lnTo>
                    <a:pt x="213922" y="145219"/>
                  </a:lnTo>
                  <a:lnTo>
                    <a:pt x="211689" y="144047"/>
                  </a:lnTo>
                  <a:lnTo>
                    <a:pt x="209513" y="142875"/>
                  </a:lnTo>
                  <a:lnTo>
                    <a:pt x="207280" y="141703"/>
                  </a:lnTo>
                  <a:lnTo>
                    <a:pt x="205104" y="140586"/>
                  </a:lnTo>
                  <a:lnTo>
                    <a:pt x="202871" y="139526"/>
                  </a:lnTo>
                  <a:lnTo>
                    <a:pt x="200639" y="138521"/>
                  </a:lnTo>
                  <a:lnTo>
                    <a:pt x="198574" y="137684"/>
                  </a:lnTo>
                  <a:lnTo>
                    <a:pt x="196565" y="137015"/>
                  </a:lnTo>
                  <a:lnTo>
                    <a:pt x="194500" y="136345"/>
                  </a:lnTo>
                  <a:lnTo>
                    <a:pt x="192435" y="135843"/>
                  </a:lnTo>
                  <a:lnTo>
                    <a:pt x="190314" y="135396"/>
                  </a:lnTo>
                  <a:lnTo>
                    <a:pt x="188249" y="135005"/>
                  </a:lnTo>
                  <a:lnTo>
                    <a:pt x="186128" y="134726"/>
                  </a:lnTo>
                  <a:lnTo>
                    <a:pt x="184007" y="134559"/>
                  </a:lnTo>
                  <a:lnTo>
                    <a:pt x="182333" y="134447"/>
                  </a:lnTo>
                  <a:lnTo>
                    <a:pt x="180715" y="134447"/>
                  </a:lnTo>
                  <a:lnTo>
                    <a:pt x="179040" y="134559"/>
                  </a:lnTo>
                  <a:lnTo>
                    <a:pt x="177422" y="134726"/>
                  </a:lnTo>
                  <a:lnTo>
                    <a:pt x="175859" y="135005"/>
                  </a:lnTo>
                  <a:lnTo>
                    <a:pt x="175022" y="135229"/>
                  </a:lnTo>
                  <a:lnTo>
                    <a:pt x="174241" y="135452"/>
                  </a:lnTo>
                  <a:lnTo>
                    <a:pt x="173515" y="135731"/>
                  </a:lnTo>
                  <a:lnTo>
                    <a:pt x="172734" y="136066"/>
                  </a:lnTo>
                  <a:lnTo>
                    <a:pt x="172008" y="136401"/>
                  </a:lnTo>
                  <a:lnTo>
                    <a:pt x="171227" y="136791"/>
                  </a:lnTo>
                  <a:lnTo>
                    <a:pt x="170501" y="137238"/>
                  </a:lnTo>
                  <a:lnTo>
                    <a:pt x="169720" y="137796"/>
                  </a:lnTo>
                  <a:lnTo>
                    <a:pt x="168994" y="138354"/>
                  </a:lnTo>
                  <a:lnTo>
                    <a:pt x="168325" y="138912"/>
                  </a:lnTo>
                  <a:lnTo>
                    <a:pt x="166929" y="140140"/>
                  </a:lnTo>
                  <a:lnTo>
                    <a:pt x="165590" y="141424"/>
                  </a:lnTo>
                  <a:lnTo>
                    <a:pt x="164195" y="142651"/>
                  </a:lnTo>
                  <a:lnTo>
                    <a:pt x="162855" y="143879"/>
                  </a:lnTo>
                  <a:lnTo>
                    <a:pt x="162130" y="144493"/>
                  </a:lnTo>
                  <a:lnTo>
                    <a:pt x="161404" y="145051"/>
                  </a:lnTo>
                  <a:lnTo>
                    <a:pt x="160679" y="145554"/>
                  </a:lnTo>
                  <a:lnTo>
                    <a:pt x="159897" y="146056"/>
                  </a:lnTo>
                  <a:lnTo>
                    <a:pt x="159172" y="146447"/>
                  </a:lnTo>
                  <a:lnTo>
                    <a:pt x="158390" y="146781"/>
                  </a:lnTo>
                  <a:lnTo>
                    <a:pt x="157609" y="147116"/>
                  </a:lnTo>
                  <a:lnTo>
                    <a:pt x="156828" y="147395"/>
                  </a:lnTo>
                  <a:lnTo>
                    <a:pt x="156046" y="147674"/>
                  </a:lnTo>
                  <a:lnTo>
                    <a:pt x="155209" y="147842"/>
                  </a:lnTo>
                  <a:lnTo>
                    <a:pt x="154428" y="148009"/>
                  </a:lnTo>
                  <a:lnTo>
                    <a:pt x="153591" y="148177"/>
                  </a:lnTo>
                  <a:lnTo>
                    <a:pt x="151916" y="148344"/>
                  </a:lnTo>
                  <a:lnTo>
                    <a:pt x="150242" y="148456"/>
                  </a:lnTo>
                  <a:lnTo>
                    <a:pt x="148568" y="148400"/>
                  </a:lnTo>
                  <a:lnTo>
                    <a:pt x="146893" y="148288"/>
                  </a:lnTo>
                  <a:lnTo>
                    <a:pt x="145331" y="148121"/>
                  </a:lnTo>
                  <a:lnTo>
                    <a:pt x="143824" y="147898"/>
                  </a:lnTo>
                  <a:lnTo>
                    <a:pt x="142261" y="147619"/>
                  </a:lnTo>
                  <a:lnTo>
                    <a:pt x="140698" y="147284"/>
                  </a:lnTo>
                  <a:lnTo>
                    <a:pt x="139192" y="146893"/>
                  </a:lnTo>
                  <a:lnTo>
                    <a:pt x="137685" y="146391"/>
                  </a:lnTo>
                  <a:lnTo>
                    <a:pt x="136178" y="145888"/>
                  </a:lnTo>
                  <a:lnTo>
                    <a:pt x="134727" y="145275"/>
                  </a:lnTo>
                  <a:lnTo>
                    <a:pt x="133276" y="144605"/>
                  </a:lnTo>
                  <a:lnTo>
                    <a:pt x="131825" y="143879"/>
                  </a:lnTo>
                  <a:lnTo>
                    <a:pt x="130485" y="143098"/>
                  </a:lnTo>
                  <a:lnTo>
                    <a:pt x="129090" y="142261"/>
                  </a:lnTo>
                  <a:lnTo>
                    <a:pt x="127806" y="141312"/>
                  </a:lnTo>
                  <a:lnTo>
                    <a:pt x="126523" y="140307"/>
                  </a:lnTo>
                  <a:lnTo>
                    <a:pt x="125295" y="139247"/>
                  </a:lnTo>
                  <a:lnTo>
                    <a:pt x="124067" y="138131"/>
                  </a:lnTo>
                  <a:lnTo>
                    <a:pt x="122951" y="136959"/>
                  </a:lnTo>
                  <a:lnTo>
                    <a:pt x="121834" y="135675"/>
                  </a:lnTo>
                  <a:lnTo>
                    <a:pt x="120830" y="134336"/>
                  </a:lnTo>
                  <a:lnTo>
                    <a:pt x="119881" y="132996"/>
                  </a:lnTo>
                  <a:lnTo>
                    <a:pt x="118988" y="131545"/>
                  </a:lnTo>
                  <a:lnTo>
                    <a:pt x="118151" y="130038"/>
                  </a:lnTo>
                  <a:lnTo>
                    <a:pt x="117370" y="128476"/>
                  </a:lnTo>
                  <a:lnTo>
                    <a:pt x="116700" y="126913"/>
                  </a:lnTo>
                  <a:lnTo>
                    <a:pt x="116086" y="125294"/>
                  </a:lnTo>
                  <a:lnTo>
                    <a:pt x="115584" y="123676"/>
                  </a:lnTo>
                  <a:lnTo>
                    <a:pt x="115137" y="122002"/>
                  </a:lnTo>
                  <a:lnTo>
                    <a:pt x="114802" y="120327"/>
                  </a:lnTo>
                  <a:lnTo>
                    <a:pt x="114579" y="118597"/>
                  </a:lnTo>
                  <a:lnTo>
                    <a:pt x="114412" y="116867"/>
                  </a:lnTo>
                  <a:lnTo>
                    <a:pt x="114356" y="115137"/>
                  </a:lnTo>
                  <a:lnTo>
                    <a:pt x="114412" y="113351"/>
                  </a:lnTo>
                  <a:lnTo>
                    <a:pt x="114523" y="112123"/>
                  </a:lnTo>
                  <a:lnTo>
                    <a:pt x="114691" y="110895"/>
                  </a:lnTo>
                  <a:lnTo>
                    <a:pt x="114858" y="109667"/>
                  </a:lnTo>
                  <a:lnTo>
                    <a:pt x="115137" y="108440"/>
                  </a:lnTo>
                  <a:lnTo>
                    <a:pt x="115416" y="107212"/>
                  </a:lnTo>
                  <a:lnTo>
                    <a:pt x="115695" y="106040"/>
                  </a:lnTo>
                  <a:lnTo>
                    <a:pt x="116421" y="103640"/>
                  </a:lnTo>
                  <a:lnTo>
                    <a:pt x="117202" y="101240"/>
                  </a:lnTo>
                  <a:lnTo>
                    <a:pt x="118095" y="98952"/>
                  </a:lnTo>
                  <a:lnTo>
                    <a:pt x="119937" y="94320"/>
                  </a:lnTo>
                  <a:lnTo>
                    <a:pt x="121667" y="90022"/>
                  </a:lnTo>
                  <a:lnTo>
                    <a:pt x="123341" y="85725"/>
                  </a:lnTo>
                  <a:lnTo>
                    <a:pt x="124960" y="81372"/>
                  </a:lnTo>
                  <a:lnTo>
                    <a:pt x="126467" y="77018"/>
                  </a:lnTo>
                  <a:lnTo>
                    <a:pt x="127862" y="72609"/>
                  </a:lnTo>
                  <a:lnTo>
                    <a:pt x="128532" y="70377"/>
                  </a:lnTo>
                  <a:lnTo>
                    <a:pt x="129146" y="68145"/>
                  </a:lnTo>
                  <a:lnTo>
                    <a:pt x="129704" y="65856"/>
                  </a:lnTo>
                  <a:lnTo>
                    <a:pt x="130262" y="63624"/>
                  </a:lnTo>
                  <a:lnTo>
                    <a:pt x="130764" y="61336"/>
                  </a:lnTo>
                  <a:lnTo>
                    <a:pt x="131211" y="59047"/>
                  </a:lnTo>
                  <a:lnTo>
                    <a:pt x="131825" y="55308"/>
                  </a:lnTo>
                  <a:lnTo>
                    <a:pt x="132438" y="51513"/>
                  </a:lnTo>
                  <a:lnTo>
                    <a:pt x="132997" y="47718"/>
                  </a:lnTo>
                  <a:lnTo>
                    <a:pt x="133610" y="43979"/>
                  </a:lnTo>
                  <a:lnTo>
                    <a:pt x="133945" y="42137"/>
                  </a:lnTo>
                  <a:lnTo>
                    <a:pt x="134336" y="40295"/>
                  </a:lnTo>
                  <a:lnTo>
                    <a:pt x="134782" y="38453"/>
                  </a:lnTo>
                  <a:lnTo>
                    <a:pt x="135285" y="36612"/>
                  </a:lnTo>
                  <a:lnTo>
                    <a:pt x="135787" y="34826"/>
                  </a:lnTo>
                  <a:lnTo>
                    <a:pt x="136401" y="33096"/>
                  </a:lnTo>
                  <a:lnTo>
                    <a:pt x="137071" y="31365"/>
                  </a:lnTo>
                  <a:lnTo>
                    <a:pt x="137852" y="29635"/>
                  </a:lnTo>
                  <a:lnTo>
                    <a:pt x="138299" y="28687"/>
                  </a:lnTo>
                  <a:lnTo>
                    <a:pt x="138857" y="27738"/>
                  </a:lnTo>
                  <a:lnTo>
                    <a:pt x="139415" y="26789"/>
                  </a:lnTo>
                  <a:lnTo>
                    <a:pt x="139973" y="25840"/>
                  </a:lnTo>
                  <a:lnTo>
                    <a:pt x="140587" y="24947"/>
                  </a:lnTo>
                  <a:lnTo>
                    <a:pt x="141201" y="24110"/>
                  </a:lnTo>
                  <a:lnTo>
                    <a:pt x="141870" y="23217"/>
                  </a:lnTo>
                  <a:lnTo>
                    <a:pt x="142540" y="22436"/>
                  </a:lnTo>
                  <a:lnTo>
                    <a:pt x="143210" y="21599"/>
                  </a:lnTo>
                  <a:lnTo>
                    <a:pt x="143935" y="20817"/>
                  </a:lnTo>
                  <a:lnTo>
                    <a:pt x="144717" y="20092"/>
                  </a:lnTo>
                  <a:lnTo>
                    <a:pt x="145442" y="19366"/>
                  </a:lnTo>
                  <a:lnTo>
                    <a:pt x="146224" y="18641"/>
                  </a:lnTo>
                  <a:lnTo>
                    <a:pt x="147061" y="17971"/>
                  </a:lnTo>
                  <a:lnTo>
                    <a:pt x="147898" y="17357"/>
                  </a:lnTo>
                  <a:lnTo>
                    <a:pt x="148735" y="16743"/>
                  </a:lnTo>
                  <a:lnTo>
                    <a:pt x="149572" y="16185"/>
                  </a:lnTo>
                  <a:lnTo>
                    <a:pt x="150465" y="15627"/>
                  </a:lnTo>
                  <a:lnTo>
                    <a:pt x="151358" y="15069"/>
                  </a:lnTo>
                  <a:lnTo>
                    <a:pt x="152251" y="14622"/>
                  </a:lnTo>
                  <a:lnTo>
                    <a:pt x="153144" y="14120"/>
                  </a:lnTo>
                  <a:lnTo>
                    <a:pt x="154093" y="13729"/>
                  </a:lnTo>
                  <a:lnTo>
                    <a:pt x="155042" y="13339"/>
                  </a:lnTo>
                  <a:lnTo>
                    <a:pt x="155990" y="12948"/>
                  </a:lnTo>
                  <a:lnTo>
                    <a:pt x="156939" y="12669"/>
                  </a:lnTo>
                  <a:lnTo>
                    <a:pt x="157888" y="12390"/>
                  </a:lnTo>
                  <a:lnTo>
                    <a:pt x="158893" y="12111"/>
                  </a:lnTo>
                  <a:lnTo>
                    <a:pt x="159841" y="11888"/>
                  </a:lnTo>
                  <a:lnTo>
                    <a:pt x="160846" y="11720"/>
                  </a:lnTo>
                  <a:lnTo>
                    <a:pt x="161851" y="11553"/>
                  </a:lnTo>
                  <a:lnTo>
                    <a:pt x="162855" y="11497"/>
                  </a:lnTo>
                  <a:lnTo>
                    <a:pt x="163860" y="11385"/>
                  </a:lnTo>
                  <a:close/>
                  <a:moveTo>
                    <a:pt x="184677" y="142428"/>
                  </a:moveTo>
                  <a:lnTo>
                    <a:pt x="185235" y="142484"/>
                  </a:lnTo>
                  <a:lnTo>
                    <a:pt x="185793" y="142540"/>
                  </a:lnTo>
                  <a:lnTo>
                    <a:pt x="186296" y="142707"/>
                  </a:lnTo>
                  <a:lnTo>
                    <a:pt x="186854" y="142875"/>
                  </a:lnTo>
                  <a:lnTo>
                    <a:pt x="187300" y="143098"/>
                  </a:lnTo>
                  <a:lnTo>
                    <a:pt x="187747" y="143377"/>
                  </a:lnTo>
                  <a:lnTo>
                    <a:pt x="188193" y="143712"/>
                  </a:lnTo>
                  <a:lnTo>
                    <a:pt x="188584" y="144103"/>
                  </a:lnTo>
                  <a:lnTo>
                    <a:pt x="188975" y="144493"/>
                  </a:lnTo>
                  <a:lnTo>
                    <a:pt x="189254" y="144884"/>
                  </a:lnTo>
                  <a:lnTo>
                    <a:pt x="189533" y="145330"/>
                  </a:lnTo>
                  <a:lnTo>
                    <a:pt x="189812" y="145833"/>
                  </a:lnTo>
                  <a:lnTo>
                    <a:pt x="189979" y="146335"/>
                  </a:lnTo>
                  <a:lnTo>
                    <a:pt x="190091" y="146893"/>
                  </a:lnTo>
                  <a:lnTo>
                    <a:pt x="190202" y="147451"/>
                  </a:lnTo>
                  <a:lnTo>
                    <a:pt x="190202" y="148009"/>
                  </a:lnTo>
                  <a:lnTo>
                    <a:pt x="190202" y="148567"/>
                  </a:lnTo>
                  <a:lnTo>
                    <a:pt x="190091" y="149125"/>
                  </a:lnTo>
                  <a:lnTo>
                    <a:pt x="189979" y="149628"/>
                  </a:lnTo>
                  <a:lnTo>
                    <a:pt x="189812" y="150186"/>
                  </a:lnTo>
                  <a:lnTo>
                    <a:pt x="189533" y="150632"/>
                  </a:lnTo>
                  <a:lnTo>
                    <a:pt x="189254" y="151079"/>
                  </a:lnTo>
                  <a:lnTo>
                    <a:pt x="188975" y="151525"/>
                  </a:lnTo>
                  <a:lnTo>
                    <a:pt x="188584" y="151916"/>
                  </a:lnTo>
                  <a:lnTo>
                    <a:pt x="188193" y="152307"/>
                  </a:lnTo>
                  <a:lnTo>
                    <a:pt x="187747" y="152586"/>
                  </a:lnTo>
                  <a:lnTo>
                    <a:pt x="187300" y="152865"/>
                  </a:lnTo>
                  <a:lnTo>
                    <a:pt x="186854" y="153144"/>
                  </a:lnTo>
                  <a:lnTo>
                    <a:pt x="186296" y="153311"/>
                  </a:lnTo>
                  <a:lnTo>
                    <a:pt x="185793" y="153423"/>
                  </a:lnTo>
                  <a:lnTo>
                    <a:pt x="185235" y="153534"/>
                  </a:lnTo>
                  <a:lnTo>
                    <a:pt x="184119" y="153534"/>
                  </a:lnTo>
                  <a:lnTo>
                    <a:pt x="183561" y="153423"/>
                  </a:lnTo>
                  <a:lnTo>
                    <a:pt x="183003" y="153311"/>
                  </a:lnTo>
                  <a:lnTo>
                    <a:pt x="182500" y="153144"/>
                  </a:lnTo>
                  <a:lnTo>
                    <a:pt x="181998" y="152865"/>
                  </a:lnTo>
                  <a:lnTo>
                    <a:pt x="181552" y="152586"/>
                  </a:lnTo>
                  <a:lnTo>
                    <a:pt x="181161" y="152307"/>
                  </a:lnTo>
                  <a:lnTo>
                    <a:pt x="180770" y="151916"/>
                  </a:lnTo>
                  <a:lnTo>
                    <a:pt x="180380" y="151525"/>
                  </a:lnTo>
                  <a:lnTo>
                    <a:pt x="180045" y="151079"/>
                  </a:lnTo>
                  <a:lnTo>
                    <a:pt x="179766" y="150632"/>
                  </a:lnTo>
                  <a:lnTo>
                    <a:pt x="179543" y="150186"/>
                  </a:lnTo>
                  <a:lnTo>
                    <a:pt x="179375" y="149628"/>
                  </a:lnTo>
                  <a:lnTo>
                    <a:pt x="179208" y="149125"/>
                  </a:lnTo>
                  <a:lnTo>
                    <a:pt x="179152" y="148567"/>
                  </a:lnTo>
                  <a:lnTo>
                    <a:pt x="179096" y="148009"/>
                  </a:lnTo>
                  <a:lnTo>
                    <a:pt x="179152" y="147451"/>
                  </a:lnTo>
                  <a:lnTo>
                    <a:pt x="179208" y="146893"/>
                  </a:lnTo>
                  <a:lnTo>
                    <a:pt x="179375" y="146335"/>
                  </a:lnTo>
                  <a:lnTo>
                    <a:pt x="179543" y="145833"/>
                  </a:lnTo>
                  <a:lnTo>
                    <a:pt x="179766" y="145330"/>
                  </a:lnTo>
                  <a:lnTo>
                    <a:pt x="180045" y="144884"/>
                  </a:lnTo>
                  <a:lnTo>
                    <a:pt x="180380" y="144493"/>
                  </a:lnTo>
                  <a:lnTo>
                    <a:pt x="180770" y="144103"/>
                  </a:lnTo>
                  <a:lnTo>
                    <a:pt x="181161" y="143712"/>
                  </a:lnTo>
                  <a:lnTo>
                    <a:pt x="181552" y="143377"/>
                  </a:lnTo>
                  <a:lnTo>
                    <a:pt x="181998" y="143098"/>
                  </a:lnTo>
                  <a:lnTo>
                    <a:pt x="182500" y="142875"/>
                  </a:lnTo>
                  <a:lnTo>
                    <a:pt x="183003" y="142707"/>
                  </a:lnTo>
                  <a:lnTo>
                    <a:pt x="183561" y="142540"/>
                  </a:lnTo>
                  <a:lnTo>
                    <a:pt x="184119" y="142484"/>
                  </a:lnTo>
                  <a:lnTo>
                    <a:pt x="184677" y="142428"/>
                  </a:lnTo>
                  <a:close/>
                  <a:moveTo>
                    <a:pt x="0" y="0"/>
                  </a:moveTo>
                  <a:lnTo>
                    <a:pt x="0" y="160734"/>
                  </a:lnTo>
                  <a:lnTo>
                    <a:pt x="285750" y="160734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latin typeface="華康細圓體" panose="020F0309000000000000" pitchFamily="49" charset="-120"/>
                <a:ea typeface="華康細圓體" panose="020F0309000000000000" pitchFamily="49" charset="-120"/>
              </a:endParaRPr>
            </a:p>
          </p:txBody>
        </p:sp>
        <p:sp>
          <p:nvSpPr>
            <p:cNvPr id="29" name="Google Shape;29;p6"/>
            <p:cNvSpPr/>
            <p:nvPr/>
          </p:nvSpPr>
          <p:spPr>
            <a:xfrm>
              <a:off x="238125" y="848325"/>
              <a:ext cx="7143750" cy="4018350"/>
            </a:xfrm>
            <a:custGeom>
              <a:avLst/>
              <a:gdLst/>
              <a:ahLst/>
              <a:cxnLst/>
              <a:rect l="l" t="t" r="r" b="b"/>
              <a:pathLst>
                <a:path w="285750" h="160734" extrusionOk="0">
                  <a:moveTo>
                    <a:pt x="206722" y="15292"/>
                  </a:moveTo>
                  <a:lnTo>
                    <a:pt x="207057" y="15348"/>
                  </a:lnTo>
                  <a:lnTo>
                    <a:pt x="207671" y="15515"/>
                  </a:lnTo>
                  <a:lnTo>
                    <a:pt x="208229" y="15850"/>
                  </a:lnTo>
                  <a:lnTo>
                    <a:pt x="208731" y="16241"/>
                  </a:lnTo>
                  <a:lnTo>
                    <a:pt x="209122" y="16743"/>
                  </a:lnTo>
                  <a:lnTo>
                    <a:pt x="209457" y="17301"/>
                  </a:lnTo>
                  <a:lnTo>
                    <a:pt x="209624" y="17915"/>
                  </a:lnTo>
                  <a:lnTo>
                    <a:pt x="209680" y="18250"/>
                  </a:lnTo>
                  <a:lnTo>
                    <a:pt x="209736" y="18585"/>
                  </a:lnTo>
                  <a:lnTo>
                    <a:pt x="209680" y="18920"/>
                  </a:lnTo>
                  <a:lnTo>
                    <a:pt x="209624" y="19255"/>
                  </a:lnTo>
                  <a:lnTo>
                    <a:pt x="209457" y="19869"/>
                  </a:lnTo>
                  <a:lnTo>
                    <a:pt x="209122" y="20427"/>
                  </a:lnTo>
                  <a:lnTo>
                    <a:pt x="208731" y="20929"/>
                  </a:lnTo>
                  <a:lnTo>
                    <a:pt x="208229" y="21320"/>
                  </a:lnTo>
                  <a:lnTo>
                    <a:pt x="207671" y="21654"/>
                  </a:lnTo>
                  <a:lnTo>
                    <a:pt x="207057" y="21822"/>
                  </a:lnTo>
                  <a:lnTo>
                    <a:pt x="206722" y="21878"/>
                  </a:lnTo>
                  <a:lnTo>
                    <a:pt x="206053" y="21878"/>
                  </a:lnTo>
                  <a:lnTo>
                    <a:pt x="205718" y="21822"/>
                  </a:lnTo>
                  <a:lnTo>
                    <a:pt x="205104" y="21654"/>
                  </a:lnTo>
                  <a:lnTo>
                    <a:pt x="204546" y="21320"/>
                  </a:lnTo>
                  <a:lnTo>
                    <a:pt x="204043" y="20929"/>
                  </a:lnTo>
                  <a:lnTo>
                    <a:pt x="203653" y="20427"/>
                  </a:lnTo>
                  <a:lnTo>
                    <a:pt x="203374" y="19869"/>
                  </a:lnTo>
                  <a:lnTo>
                    <a:pt x="203150" y="19255"/>
                  </a:lnTo>
                  <a:lnTo>
                    <a:pt x="203095" y="18920"/>
                  </a:lnTo>
                  <a:lnTo>
                    <a:pt x="203095" y="18585"/>
                  </a:lnTo>
                  <a:lnTo>
                    <a:pt x="203095" y="18250"/>
                  </a:lnTo>
                  <a:lnTo>
                    <a:pt x="203150" y="17915"/>
                  </a:lnTo>
                  <a:lnTo>
                    <a:pt x="203374" y="17301"/>
                  </a:lnTo>
                  <a:lnTo>
                    <a:pt x="203653" y="16743"/>
                  </a:lnTo>
                  <a:lnTo>
                    <a:pt x="204043" y="16241"/>
                  </a:lnTo>
                  <a:lnTo>
                    <a:pt x="204546" y="15850"/>
                  </a:lnTo>
                  <a:lnTo>
                    <a:pt x="205104" y="15515"/>
                  </a:lnTo>
                  <a:lnTo>
                    <a:pt x="205718" y="15348"/>
                  </a:lnTo>
                  <a:lnTo>
                    <a:pt x="206053" y="15292"/>
                  </a:lnTo>
                  <a:close/>
                  <a:moveTo>
                    <a:pt x="255947" y="30138"/>
                  </a:moveTo>
                  <a:lnTo>
                    <a:pt x="256282" y="30193"/>
                  </a:lnTo>
                  <a:lnTo>
                    <a:pt x="256896" y="30417"/>
                  </a:lnTo>
                  <a:lnTo>
                    <a:pt x="257454" y="30696"/>
                  </a:lnTo>
                  <a:lnTo>
                    <a:pt x="257956" y="31086"/>
                  </a:lnTo>
                  <a:lnTo>
                    <a:pt x="258347" y="31589"/>
                  </a:lnTo>
                  <a:lnTo>
                    <a:pt x="258682" y="32147"/>
                  </a:lnTo>
                  <a:lnTo>
                    <a:pt x="258849" y="32761"/>
                  </a:lnTo>
                  <a:lnTo>
                    <a:pt x="258905" y="33096"/>
                  </a:lnTo>
                  <a:lnTo>
                    <a:pt x="258905" y="33430"/>
                  </a:lnTo>
                  <a:lnTo>
                    <a:pt x="258905" y="33765"/>
                  </a:lnTo>
                  <a:lnTo>
                    <a:pt x="258849" y="34100"/>
                  </a:lnTo>
                  <a:lnTo>
                    <a:pt x="258682" y="34714"/>
                  </a:lnTo>
                  <a:lnTo>
                    <a:pt x="258347" y="35328"/>
                  </a:lnTo>
                  <a:lnTo>
                    <a:pt x="257956" y="35774"/>
                  </a:lnTo>
                  <a:lnTo>
                    <a:pt x="257454" y="36221"/>
                  </a:lnTo>
                  <a:lnTo>
                    <a:pt x="256896" y="36500"/>
                  </a:lnTo>
                  <a:lnTo>
                    <a:pt x="256282" y="36723"/>
                  </a:lnTo>
                  <a:lnTo>
                    <a:pt x="255947" y="36723"/>
                  </a:lnTo>
                  <a:lnTo>
                    <a:pt x="255612" y="36779"/>
                  </a:lnTo>
                  <a:lnTo>
                    <a:pt x="255277" y="36723"/>
                  </a:lnTo>
                  <a:lnTo>
                    <a:pt x="254943" y="36723"/>
                  </a:lnTo>
                  <a:lnTo>
                    <a:pt x="254329" y="36500"/>
                  </a:lnTo>
                  <a:lnTo>
                    <a:pt x="253771" y="36221"/>
                  </a:lnTo>
                  <a:lnTo>
                    <a:pt x="253268" y="35774"/>
                  </a:lnTo>
                  <a:lnTo>
                    <a:pt x="252878" y="35328"/>
                  </a:lnTo>
                  <a:lnTo>
                    <a:pt x="252543" y="34714"/>
                  </a:lnTo>
                  <a:lnTo>
                    <a:pt x="252375" y="34100"/>
                  </a:lnTo>
                  <a:lnTo>
                    <a:pt x="252319" y="33765"/>
                  </a:lnTo>
                  <a:lnTo>
                    <a:pt x="252264" y="33430"/>
                  </a:lnTo>
                  <a:lnTo>
                    <a:pt x="252319" y="33096"/>
                  </a:lnTo>
                  <a:lnTo>
                    <a:pt x="252375" y="32761"/>
                  </a:lnTo>
                  <a:lnTo>
                    <a:pt x="252543" y="32147"/>
                  </a:lnTo>
                  <a:lnTo>
                    <a:pt x="252878" y="31589"/>
                  </a:lnTo>
                  <a:lnTo>
                    <a:pt x="253268" y="31086"/>
                  </a:lnTo>
                  <a:lnTo>
                    <a:pt x="253771" y="30696"/>
                  </a:lnTo>
                  <a:lnTo>
                    <a:pt x="254329" y="30417"/>
                  </a:lnTo>
                  <a:lnTo>
                    <a:pt x="254943" y="30193"/>
                  </a:lnTo>
                  <a:lnTo>
                    <a:pt x="255277" y="30138"/>
                  </a:lnTo>
                  <a:close/>
                  <a:moveTo>
                    <a:pt x="113463" y="32593"/>
                  </a:moveTo>
                  <a:lnTo>
                    <a:pt x="113798" y="32649"/>
                  </a:lnTo>
                  <a:lnTo>
                    <a:pt x="114412" y="32817"/>
                  </a:lnTo>
                  <a:lnTo>
                    <a:pt x="115026" y="33151"/>
                  </a:lnTo>
                  <a:lnTo>
                    <a:pt x="115472" y="33542"/>
                  </a:lnTo>
                  <a:lnTo>
                    <a:pt x="115919" y="34044"/>
                  </a:lnTo>
                  <a:lnTo>
                    <a:pt x="116198" y="34602"/>
                  </a:lnTo>
                  <a:lnTo>
                    <a:pt x="116365" y="35216"/>
                  </a:lnTo>
                  <a:lnTo>
                    <a:pt x="116421" y="35551"/>
                  </a:lnTo>
                  <a:lnTo>
                    <a:pt x="116477" y="35886"/>
                  </a:lnTo>
                  <a:lnTo>
                    <a:pt x="116421" y="36221"/>
                  </a:lnTo>
                  <a:lnTo>
                    <a:pt x="116365" y="36556"/>
                  </a:lnTo>
                  <a:lnTo>
                    <a:pt x="116198" y="37170"/>
                  </a:lnTo>
                  <a:lnTo>
                    <a:pt x="115919" y="37728"/>
                  </a:lnTo>
                  <a:lnTo>
                    <a:pt x="115472" y="38230"/>
                  </a:lnTo>
                  <a:lnTo>
                    <a:pt x="115026" y="38621"/>
                  </a:lnTo>
                  <a:lnTo>
                    <a:pt x="114412" y="38956"/>
                  </a:lnTo>
                  <a:lnTo>
                    <a:pt x="113798" y="39123"/>
                  </a:lnTo>
                  <a:lnTo>
                    <a:pt x="113463" y="39179"/>
                  </a:lnTo>
                  <a:lnTo>
                    <a:pt x="112793" y="39179"/>
                  </a:lnTo>
                  <a:lnTo>
                    <a:pt x="112458" y="39123"/>
                  </a:lnTo>
                  <a:lnTo>
                    <a:pt x="111844" y="38956"/>
                  </a:lnTo>
                  <a:lnTo>
                    <a:pt x="111286" y="38621"/>
                  </a:lnTo>
                  <a:lnTo>
                    <a:pt x="110784" y="38230"/>
                  </a:lnTo>
                  <a:lnTo>
                    <a:pt x="110393" y="37728"/>
                  </a:lnTo>
                  <a:lnTo>
                    <a:pt x="110114" y="37170"/>
                  </a:lnTo>
                  <a:lnTo>
                    <a:pt x="109891" y="36556"/>
                  </a:lnTo>
                  <a:lnTo>
                    <a:pt x="109835" y="36221"/>
                  </a:lnTo>
                  <a:lnTo>
                    <a:pt x="109835" y="35886"/>
                  </a:lnTo>
                  <a:lnTo>
                    <a:pt x="109835" y="35551"/>
                  </a:lnTo>
                  <a:lnTo>
                    <a:pt x="109891" y="35216"/>
                  </a:lnTo>
                  <a:lnTo>
                    <a:pt x="110114" y="34602"/>
                  </a:lnTo>
                  <a:lnTo>
                    <a:pt x="110393" y="34044"/>
                  </a:lnTo>
                  <a:lnTo>
                    <a:pt x="110784" y="33542"/>
                  </a:lnTo>
                  <a:lnTo>
                    <a:pt x="111286" y="33151"/>
                  </a:lnTo>
                  <a:lnTo>
                    <a:pt x="111844" y="32817"/>
                  </a:lnTo>
                  <a:lnTo>
                    <a:pt x="112458" y="32649"/>
                  </a:lnTo>
                  <a:lnTo>
                    <a:pt x="112793" y="32593"/>
                  </a:lnTo>
                  <a:close/>
                  <a:moveTo>
                    <a:pt x="120328" y="48611"/>
                  </a:moveTo>
                  <a:lnTo>
                    <a:pt x="120886" y="48722"/>
                  </a:lnTo>
                  <a:lnTo>
                    <a:pt x="121444" y="48834"/>
                  </a:lnTo>
                  <a:lnTo>
                    <a:pt x="121946" y="49057"/>
                  </a:lnTo>
                  <a:lnTo>
                    <a:pt x="122393" y="49281"/>
                  </a:lnTo>
                  <a:lnTo>
                    <a:pt x="122895" y="49560"/>
                  </a:lnTo>
                  <a:lnTo>
                    <a:pt x="123286" y="49895"/>
                  </a:lnTo>
                  <a:lnTo>
                    <a:pt x="123676" y="50229"/>
                  </a:lnTo>
                  <a:lnTo>
                    <a:pt x="124067" y="50620"/>
                  </a:lnTo>
                  <a:lnTo>
                    <a:pt x="124346" y="51067"/>
                  </a:lnTo>
                  <a:lnTo>
                    <a:pt x="124625" y="51513"/>
                  </a:lnTo>
                  <a:lnTo>
                    <a:pt x="124904" y="52015"/>
                  </a:lnTo>
                  <a:lnTo>
                    <a:pt x="125071" y="52518"/>
                  </a:lnTo>
                  <a:lnTo>
                    <a:pt x="125183" y="53020"/>
                  </a:lnTo>
                  <a:lnTo>
                    <a:pt x="125295" y="53578"/>
                  </a:lnTo>
                  <a:lnTo>
                    <a:pt x="125295" y="54136"/>
                  </a:lnTo>
                  <a:lnTo>
                    <a:pt x="125295" y="54750"/>
                  </a:lnTo>
                  <a:lnTo>
                    <a:pt x="125183" y="55252"/>
                  </a:lnTo>
                  <a:lnTo>
                    <a:pt x="125071" y="55810"/>
                  </a:lnTo>
                  <a:lnTo>
                    <a:pt x="124904" y="56313"/>
                  </a:lnTo>
                  <a:lnTo>
                    <a:pt x="124625" y="56815"/>
                  </a:lnTo>
                  <a:lnTo>
                    <a:pt x="124346" y="57261"/>
                  </a:lnTo>
                  <a:lnTo>
                    <a:pt x="124067" y="57708"/>
                  </a:lnTo>
                  <a:lnTo>
                    <a:pt x="123676" y="58099"/>
                  </a:lnTo>
                  <a:lnTo>
                    <a:pt x="123286" y="58434"/>
                  </a:lnTo>
                  <a:lnTo>
                    <a:pt x="122895" y="58768"/>
                  </a:lnTo>
                  <a:lnTo>
                    <a:pt x="122393" y="59047"/>
                  </a:lnTo>
                  <a:lnTo>
                    <a:pt x="121946" y="59271"/>
                  </a:lnTo>
                  <a:lnTo>
                    <a:pt x="121444" y="59438"/>
                  </a:lnTo>
                  <a:lnTo>
                    <a:pt x="120886" y="59606"/>
                  </a:lnTo>
                  <a:lnTo>
                    <a:pt x="120328" y="59661"/>
                  </a:lnTo>
                  <a:lnTo>
                    <a:pt x="119769" y="59717"/>
                  </a:lnTo>
                  <a:lnTo>
                    <a:pt x="119211" y="59661"/>
                  </a:lnTo>
                  <a:lnTo>
                    <a:pt x="118653" y="59606"/>
                  </a:lnTo>
                  <a:lnTo>
                    <a:pt x="118095" y="59438"/>
                  </a:lnTo>
                  <a:lnTo>
                    <a:pt x="117593" y="59271"/>
                  </a:lnTo>
                  <a:lnTo>
                    <a:pt x="117146" y="59047"/>
                  </a:lnTo>
                  <a:lnTo>
                    <a:pt x="116644" y="58768"/>
                  </a:lnTo>
                  <a:lnTo>
                    <a:pt x="116253" y="58434"/>
                  </a:lnTo>
                  <a:lnTo>
                    <a:pt x="115863" y="58099"/>
                  </a:lnTo>
                  <a:lnTo>
                    <a:pt x="115472" y="57708"/>
                  </a:lnTo>
                  <a:lnTo>
                    <a:pt x="115193" y="57261"/>
                  </a:lnTo>
                  <a:lnTo>
                    <a:pt x="114914" y="56815"/>
                  </a:lnTo>
                  <a:lnTo>
                    <a:pt x="114635" y="56313"/>
                  </a:lnTo>
                  <a:lnTo>
                    <a:pt x="114467" y="55810"/>
                  </a:lnTo>
                  <a:lnTo>
                    <a:pt x="114356" y="55252"/>
                  </a:lnTo>
                  <a:lnTo>
                    <a:pt x="114244" y="54750"/>
                  </a:lnTo>
                  <a:lnTo>
                    <a:pt x="114244" y="54136"/>
                  </a:lnTo>
                  <a:lnTo>
                    <a:pt x="114244" y="53578"/>
                  </a:lnTo>
                  <a:lnTo>
                    <a:pt x="114356" y="53020"/>
                  </a:lnTo>
                  <a:lnTo>
                    <a:pt x="114467" y="52518"/>
                  </a:lnTo>
                  <a:lnTo>
                    <a:pt x="114635" y="52015"/>
                  </a:lnTo>
                  <a:lnTo>
                    <a:pt x="114914" y="51513"/>
                  </a:lnTo>
                  <a:lnTo>
                    <a:pt x="115193" y="51067"/>
                  </a:lnTo>
                  <a:lnTo>
                    <a:pt x="115472" y="50620"/>
                  </a:lnTo>
                  <a:lnTo>
                    <a:pt x="115863" y="50229"/>
                  </a:lnTo>
                  <a:lnTo>
                    <a:pt x="116253" y="49895"/>
                  </a:lnTo>
                  <a:lnTo>
                    <a:pt x="116644" y="49560"/>
                  </a:lnTo>
                  <a:lnTo>
                    <a:pt x="117146" y="49281"/>
                  </a:lnTo>
                  <a:lnTo>
                    <a:pt x="117593" y="49057"/>
                  </a:lnTo>
                  <a:lnTo>
                    <a:pt x="118095" y="48834"/>
                  </a:lnTo>
                  <a:lnTo>
                    <a:pt x="118653" y="48722"/>
                  </a:lnTo>
                  <a:lnTo>
                    <a:pt x="119211" y="48611"/>
                  </a:lnTo>
                  <a:close/>
                  <a:moveTo>
                    <a:pt x="267109" y="134782"/>
                  </a:moveTo>
                  <a:lnTo>
                    <a:pt x="267667" y="134838"/>
                  </a:lnTo>
                  <a:lnTo>
                    <a:pt x="268226" y="134894"/>
                  </a:lnTo>
                  <a:lnTo>
                    <a:pt x="268728" y="135061"/>
                  </a:lnTo>
                  <a:lnTo>
                    <a:pt x="269286" y="135229"/>
                  </a:lnTo>
                  <a:lnTo>
                    <a:pt x="269732" y="135452"/>
                  </a:lnTo>
                  <a:lnTo>
                    <a:pt x="270235" y="135731"/>
                  </a:lnTo>
                  <a:lnTo>
                    <a:pt x="270625" y="136066"/>
                  </a:lnTo>
                  <a:lnTo>
                    <a:pt x="271016" y="136401"/>
                  </a:lnTo>
                  <a:lnTo>
                    <a:pt x="271407" y="136791"/>
                  </a:lnTo>
                  <a:lnTo>
                    <a:pt x="271686" y="137238"/>
                  </a:lnTo>
                  <a:lnTo>
                    <a:pt x="271965" y="137684"/>
                  </a:lnTo>
                  <a:lnTo>
                    <a:pt x="272244" y="138187"/>
                  </a:lnTo>
                  <a:lnTo>
                    <a:pt x="272411" y="138689"/>
                  </a:lnTo>
                  <a:lnTo>
                    <a:pt x="272523" y="139191"/>
                  </a:lnTo>
                  <a:lnTo>
                    <a:pt x="272635" y="139749"/>
                  </a:lnTo>
                  <a:lnTo>
                    <a:pt x="272635" y="140363"/>
                  </a:lnTo>
                  <a:lnTo>
                    <a:pt x="272635" y="140921"/>
                  </a:lnTo>
                  <a:lnTo>
                    <a:pt x="272523" y="141479"/>
                  </a:lnTo>
                  <a:lnTo>
                    <a:pt x="272411" y="141982"/>
                  </a:lnTo>
                  <a:lnTo>
                    <a:pt x="272244" y="142484"/>
                  </a:lnTo>
                  <a:lnTo>
                    <a:pt x="271965" y="142986"/>
                  </a:lnTo>
                  <a:lnTo>
                    <a:pt x="271686" y="143433"/>
                  </a:lnTo>
                  <a:lnTo>
                    <a:pt x="271407" y="143879"/>
                  </a:lnTo>
                  <a:lnTo>
                    <a:pt x="271016" y="144270"/>
                  </a:lnTo>
                  <a:lnTo>
                    <a:pt x="270625" y="144605"/>
                  </a:lnTo>
                  <a:lnTo>
                    <a:pt x="270235" y="144940"/>
                  </a:lnTo>
                  <a:lnTo>
                    <a:pt x="269732" y="145219"/>
                  </a:lnTo>
                  <a:lnTo>
                    <a:pt x="269286" y="145442"/>
                  </a:lnTo>
                  <a:lnTo>
                    <a:pt x="268728" y="145665"/>
                  </a:lnTo>
                  <a:lnTo>
                    <a:pt x="268226" y="145777"/>
                  </a:lnTo>
                  <a:lnTo>
                    <a:pt x="267667" y="145833"/>
                  </a:lnTo>
                  <a:lnTo>
                    <a:pt x="267109" y="145888"/>
                  </a:lnTo>
                  <a:lnTo>
                    <a:pt x="266551" y="145833"/>
                  </a:lnTo>
                  <a:lnTo>
                    <a:pt x="265993" y="145777"/>
                  </a:lnTo>
                  <a:lnTo>
                    <a:pt x="265435" y="145665"/>
                  </a:lnTo>
                  <a:lnTo>
                    <a:pt x="264933" y="145442"/>
                  </a:lnTo>
                  <a:lnTo>
                    <a:pt x="264430" y="145219"/>
                  </a:lnTo>
                  <a:lnTo>
                    <a:pt x="263984" y="144940"/>
                  </a:lnTo>
                  <a:lnTo>
                    <a:pt x="263593" y="144605"/>
                  </a:lnTo>
                  <a:lnTo>
                    <a:pt x="263203" y="144270"/>
                  </a:lnTo>
                  <a:lnTo>
                    <a:pt x="262812" y="143879"/>
                  </a:lnTo>
                  <a:lnTo>
                    <a:pt x="262477" y="143433"/>
                  </a:lnTo>
                  <a:lnTo>
                    <a:pt x="262198" y="142986"/>
                  </a:lnTo>
                  <a:lnTo>
                    <a:pt x="261975" y="142484"/>
                  </a:lnTo>
                  <a:lnTo>
                    <a:pt x="261807" y="141982"/>
                  </a:lnTo>
                  <a:lnTo>
                    <a:pt x="261640" y="141479"/>
                  </a:lnTo>
                  <a:lnTo>
                    <a:pt x="261584" y="140921"/>
                  </a:lnTo>
                  <a:lnTo>
                    <a:pt x="261528" y="140363"/>
                  </a:lnTo>
                  <a:lnTo>
                    <a:pt x="261584" y="139749"/>
                  </a:lnTo>
                  <a:lnTo>
                    <a:pt x="261640" y="139191"/>
                  </a:lnTo>
                  <a:lnTo>
                    <a:pt x="261807" y="138689"/>
                  </a:lnTo>
                  <a:lnTo>
                    <a:pt x="261975" y="138187"/>
                  </a:lnTo>
                  <a:lnTo>
                    <a:pt x="262198" y="137684"/>
                  </a:lnTo>
                  <a:lnTo>
                    <a:pt x="262477" y="137238"/>
                  </a:lnTo>
                  <a:lnTo>
                    <a:pt x="262812" y="136791"/>
                  </a:lnTo>
                  <a:lnTo>
                    <a:pt x="263203" y="136401"/>
                  </a:lnTo>
                  <a:lnTo>
                    <a:pt x="263593" y="136066"/>
                  </a:lnTo>
                  <a:lnTo>
                    <a:pt x="263984" y="135731"/>
                  </a:lnTo>
                  <a:lnTo>
                    <a:pt x="264430" y="135452"/>
                  </a:lnTo>
                  <a:lnTo>
                    <a:pt x="264933" y="135229"/>
                  </a:lnTo>
                  <a:lnTo>
                    <a:pt x="265435" y="135061"/>
                  </a:lnTo>
                  <a:lnTo>
                    <a:pt x="265993" y="134894"/>
                  </a:lnTo>
                  <a:lnTo>
                    <a:pt x="266551" y="134838"/>
                  </a:lnTo>
                  <a:lnTo>
                    <a:pt x="267109" y="134782"/>
                  </a:lnTo>
                  <a:close/>
                  <a:moveTo>
                    <a:pt x="165199" y="11385"/>
                  </a:moveTo>
                  <a:lnTo>
                    <a:pt x="166594" y="11441"/>
                  </a:lnTo>
                  <a:lnTo>
                    <a:pt x="167934" y="11497"/>
                  </a:lnTo>
                  <a:lnTo>
                    <a:pt x="169273" y="11664"/>
                  </a:lnTo>
                  <a:lnTo>
                    <a:pt x="170613" y="11888"/>
                  </a:lnTo>
                  <a:lnTo>
                    <a:pt x="171952" y="12167"/>
                  </a:lnTo>
                  <a:lnTo>
                    <a:pt x="173292" y="12446"/>
                  </a:lnTo>
                  <a:lnTo>
                    <a:pt x="174631" y="12781"/>
                  </a:lnTo>
                  <a:lnTo>
                    <a:pt x="175971" y="13171"/>
                  </a:lnTo>
                  <a:lnTo>
                    <a:pt x="177254" y="13618"/>
                  </a:lnTo>
                  <a:lnTo>
                    <a:pt x="179877" y="14567"/>
                  </a:lnTo>
                  <a:lnTo>
                    <a:pt x="182445" y="15627"/>
                  </a:lnTo>
                  <a:lnTo>
                    <a:pt x="185012" y="16743"/>
                  </a:lnTo>
                  <a:lnTo>
                    <a:pt x="186630" y="17469"/>
                  </a:lnTo>
                  <a:lnTo>
                    <a:pt x="188249" y="18306"/>
                  </a:lnTo>
                  <a:lnTo>
                    <a:pt x="189867" y="19143"/>
                  </a:lnTo>
                  <a:lnTo>
                    <a:pt x="191430" y="20036"/>
                  </a:lnTo>
                  <a:lnTo>
                    <a:pt x="194556" y="21822"/>
                  </a:lnTo>
                  <a:lnTo>
                    <a:pt x="197569" y="23719"/>
                  </a:lnTo>
                  <a:lnTo>
                    <a:pt x="203653" y="27570"/>
                  </a:lnTo>
                  <a:lnTo>
                    <a:pt x="206722" y="29468"/>
                  </a:lnTo>
                  <a:lnTo>
                    <a:pt x="209848" y="31254"/>
                  </a:lnTo>
                  <a:lnTo>
                    <a:pt x="211522" y="32147"/>
                  </a:lnTo>
                  <a:lnTo>
                    <a:pt x="213252" y="32872"/>
                  </a:lnTo>
                  <a:lnTo>
                    <a:pt x="215038" y="33598"/>
                  </a:lnTo>
                  <a:lnTo>
                    <a:pt x="216824" y="34156"/>
                  </a:lnTo>
                  <a:lnTo>
                    <a:pt x="218666" y="34658"/>
                  </a:lnTo>
                  <a:lnTo>
                    <a:pt x="220563" y="35105"/>
                  </a:lnTo>
                  <a:lnTo>
                    <a:pt x="222405" y="35551"/>
                  </a:lnTo>
                  <a:lnTo>
                    <a:pt x="224303" y="35886"/>
                  </a:lnTo>
                  <a:lnTo>
                    <a:pt x="228098" y="36500"/>
                  </a:lnTo>
                  <a:lnTo>
                    <a:pt x="231949" y="37002"/>
                  </a:lnTo>
                  <a:lnTo>
                    <a:pt x="235688" y="37560"/>
                  </a:lnTo>
                  <a:lnTo>
                    <a:pt x="237530" y="37895"/>
                  </a:lnTo>
                  <a:lnTo>
                    <a:pt x="239316" y="38230"/>
                  </a:lnTo>
                  <a:lnTo>
                    <a:pt x="241269" y="38621"/>
                  </a:lnTo>
                  <a:lnTo>
                    <a:pt x="243278" y="39067"/>
                  </a:lnTo>
                  <a:lnTo>
                    <a:pt x="245232" y="39570"/>
                  </a:lnTo>
                  <a:lnTo>
                    <a:pt x="247185" y="40072"/>
                  </a:lnTo>
                  <a:lnTo>
                    <a:pt x="249138" y="40686"/>
                  </a:lnTo>
                  <a:lnTo>
                    <a:pt x="251092" y="41300"/>
                  </a:lnTo>
                  <a:lnTo>
                    <a:pt x="252989" y="41969"/>
                  </a:lnTo>
                  <a:lnTo>
                    <a:pt x="254887" y="42751"/>
                  </a:lnTo>
                  <a:lnTo>
                    <a:pt x="256729" y="43588"/>
                  </a:lnTo>
                  <a:lnTo>
                    <a:pt x="258570" y="44481"/>
                  </a:lnTo>
                  <a:lnTo>
                    <a:pt x="260356" y="45430"/>
                  </a:lnTo>
                  <a:lnTo>
                    <a:pt x="262086" y="46490"/>
                  </a:lnTo>
                  <a:lnTo>
                    <a:pt x="263761" y="47606"/>
                  </a:lnTo>
                  <a:lnTo>
                    <a:pt x="265435" y="48890"/>
                  </a:lnTo>
                  <a:lnTo>
                    <a:pt x="266998" y="50174"/>
                  </a:lnTo>
                  <a:lnTo>
                    <a:pt x="268560" y="51625"/>
                  </a:lnTo>
                  <a:lnTo>
                    <a:pt x="269453" y="52518"/>
                  </a:lnTo>
                  <a:lnTo>
                    <a:pt x="270290" y="53466"/>
                  </a:lnTo>
                  <a:lnTo>
                    <a:pt x="271128" y="54471"/>
                  </a:lnTo>
                  <a:lnTo>
                    <a:pt x="271909" y="55476"/>
                  </a:lnTo>
                  <a:lnTo>
                    <a:pt x="272690" y="56536"/>
                  </a:lnTo>
                  <a:lnTo>
                    <a:pt x="273416" y="57596"/>
                  </a:lnTo>
                  <a:lnTo>
                    <a:pt x="274086" y="58657"/>
                  </a:lnTo>
                  <a:lnTo>
                    <a:pt x="274755" y="59829"/>
                  </a:lnTo>
                  <a:lnTo>
                    <a:pt x="275369" y="60945"/>
                  </a:lnTo>
                  <a:lnTo>
                    <a:pt x="275983" y="62117"/>
                  </a:lnTo>
                  <a:lnTo>
                    <a:pt x="276541" y="63345"/>
                  </a:lnTo>
                  <a:lnTo>
                    <a:pt x="277044" y="64517"/>
                  </a:lnTo>
                  <a:lnTo>
                    <a:pt x="277546" y="65800"/>
                  </a:lnTo>
                  <a:lnTo>
                    <a:pt x="277992" y="67028"/>
                  </a:lnTo>
                  <a:lnTo>
                    <a:pt x="278383" y="68312"/>
                  </a:lnTo>
                  <a:lnTo>
                    <a:pt x="278774" y="69596"/>
                  </a:lnTo>
                  <a:lnTo>
                    <a:pt x="279109" y="70879"/>
                  </a:lnTo>
                  <a:lnTo>
                    <a:pt x="279388" y="72163"/>
                  </a:lnTo>
                  <a:lnTo>
                    <a:pt x="279667" y="73502"/>
                  </a:lnTo>
                  <a:lnTo>
                    <a:pt x="279890" y="74786"/>
                  </a:lnTo>
                  <a:lnTo>
                    <a:pt x="280057" y="76125"/>
                  </a:lnTo>
                  <a:lnTo>
                    <a:pt x="280225" y="77465"/>
                  </a:lnTo>
                  <a:lnTo>
                    <a:pt x="280281" y="78804"/>
                  </a:lnTo>
                  <a:lnTo>
                    <a:pt x="280392" y="80144"/>
                  </a:lnTo>
                  <a:lnTo>
                    <a:pt x="280392" y="81539"/>
                  </a:lnTo>
                  <a:lnTo>
                    <a:pt x="280392" y="82878"/>
                  </a:lnTo>
                  <a:lnTo>
                    <a:pt x="280336" y="84218"/>
                  </a:lnTo>
                  <a:lnTo>
                    <a:pt x="280225" y="85557"/>
                  </a:lnTo>
                  <a:lnTo>
                    <a:pt x="280057" y="86897"/>
                  </a:lnTo>
                  <a:lnTo>
                    <a:pt x="279890" y="88180"/>
                  </a:lnTo>
                  <a:lnTo>
                    <a:pt x="279667" y="89520"/>
                  </a:lnTo>
                  <a:lnTo>
                    <a:pt x="279388" y="90859"/>
                  </a:lnTo>
                  <a:lnTo>
                    <a:pt x="279053" y="92199"/>
                  </a:lnTo>
                  <a:lnTo>
                    <a:pt x="278662" y="93538"/>
                  </a:lnTo>
                  <a:lnTo>
                    <a:pt x="278271" y="94878"/>
                  </a:lnTo>
                  <a:lnTo>
                    <a:pt x="277825" y="96217"/>
                  </a:lnTo>
                  <a:lnTo>
                    <a:pt x="277323" y="97501"/>
                  </a:lnTo>
                  <a:lnTo>
                    <a:pt x="276820" y="98784"/>
                  </a:lnTo>
                  <a:lnTo>
                    <a:pt x="275704" y="101296"/>
                  </a:lnTo>
                  <a:lnTo>
                    <a:pt x="274532" y="103807"/>
                  </a:lnTo>
                  <a:lnTo>
                    <a:pt x="273248" y="106263"/>
                  </a:lnTo>
                  <a:lnTo>
                    <a:pt x="271909" y="108663"/>
                  </a:lnTo>
                  <a:lnTo>
                    <a:pt x="270514" y="111007"/>
                  </a:lnTo>
                  <a:lnTo>
                    <a:pt x="268393" y="114467"/>
                  </a:lnTo>
                  <a:lnTo>
                    <a:pt x="266216" y="117872"/>
                  </a:lnTo>
                  <a:lnTo>
                    <a:pt x="263984" y="121220"/>
                  </a:lnTo>
                  <a:lnTo>
                    <a:pt x="261696" y="124569"/>
                  </a:lnTo>
                  <a:lnTo>
                    <a:pt x="259352" y="127806"/>
                  </a:lnTo>
                  <a:lnTo>
                    <a:pt x="256952" y="131043"/>
                  </a:lnTo>
                  <a:lnTo>
                    <a:pt x="254496" y="134168"/>
                  </a:lnTo>
                  <a:lnTo>
                    <a:pt x="251929" y="137238"/>
                  </a:lnTo>
                  <a:lnTo>
                    <a:pt x="250366" y="139135"/>
                  </a:lnTo>
                  <a:lnTo>
                    <a:pt x="248748" y="140921"/>
                  </a:lnTo>
                  <a:lnTo>
                    <a:pt x="247073" y="142707"/>
                  </a:lnTo>
                  <a:lnTo>
                    <a:pt x="246180" y="143544"/>
                  </a:lnTo>
                  <a:lnTo>
                    <a:pt x="245287" y="144326"/>
                  </a:lnTo>
                  <a:lnTo>
                    <a:pt x="244394" y="145107"/>
                  </a:lnTo>
                  <a:lnTo>
                    <a:pt x="243446" y="145833"/>
                  </a:lnTo>
                  <a:lnTo>
                    <a:pt x="242497" y="146558"/>
                  </a:lnTo>
                  <a:lnTo>
                    <a:pt x="241548" y="147172"/>
                  </a:lnTo>
                  <a:lnTo>
                    <a:pt x="240543" y="147786"/>
                  </a:lnTo>
                  <a:lnTo>
                    <a:pt x="239539" y="148288"/>
                  </a:lnTo>
                  <a:lnTo>
                    <a:pt x="238478" y="148791"/>
                  </a:lnTo>
                  <a:lnTo>
                    <a:pt x="237418" y="149181"/>
                  </a:lnTo>
                  <a:lnTo>
                    <a:pt x="236246" y="149572"/>
                  </a:lnTo>
                  <a:lnTo>
                    <a:pt x="235074" y="149851"/>
                  </a:lnTo>
                  <a:lnTo>
                    <a:pt x="233846" y="150018"/>
                  </a:lnTo>
                  <a:lnTo>
                    <a:pt x="232674" y="150186"/>
                  </a:lnTo>
                  <a:lnTo>
                    <a:pt x="231446" y="150242"/>
                  </a:lnTo>
                  <a:lnTo>
                    <a:pt x="230274" y="150242"/>
                  </a:lnTo>
                  <a:lnTo>
                    <a:pt x="229046" y="150186"/>
                  </a:lnTo>
                  <a:lnTo>
                    <a:pt x="227819" y="150018"/>
                  </a:lnTo>
                  <a:lnTo>
                    <a:pt x="226647" y="149851"/>
                  </a:lnTo>
                  <a:lnTo>
                    <a:pt x="225419" y="149628"/>
                  </a:lnTo>
                  <a:lnTo>
                    <a:pt x="224247" y="149349"/>
                  </a:lnTo>
                  <a:lnTo>
                    <a:pt x="223019" y="149014"/>
                  </a:lnTo>
                  <a:lnTo>
                    <a:pt x="221847" y="148623"/>
                  </a:lnTo>
                  <a:lnTo>
                    <a:pt x="220675" y="148232"/>
                  </a:lnTo>
                  <a:lnTo>
                    <a:pt x="219503" y="147786"/>
                  </a:lnTo>
                  <a:lnTo>
                    <a:pt x="218387" y="147340"/>
                  </a:lnTo>
                  <a:lnTo>
                    <a:pt x="216154" y="146279"/>
                  </a:lnTo>
                  <a:lnTo>
                    <a:pt x="213922" y="145219"/>
                  </a:lnTo>
                  <a:lnTo>
                    <a:pt x="211689" y="144047"/>
                  </a:lnTo>
                  <a:lnTo>
                    <a:pt x="209513" y="142875"/>
                  </a:lnTo>
                  <a:lnTo>
                    <a:pt x="207280" y="141703"/>
                  </a:lnTo>
                  <a:lnTo>
                    <a:pt x="205104" y="140586"/>
                  </a:lnTo>
                  <a:lnTo>
                    <a:pt x="202871" y="139526"/>
                  </a:lnTo>
                  <a:lnTo>
                    <a:pt x="200639" y="138521"/>
                  </a:lnTo>
                  <a:lnTo>
                    <a:pt x="198574" y="137684"/>
                  </a:lnTo>
                  <a:lnTo>
                    <a:pt x="196565" y="137015"/>
                  </a:lnTo>
                  <a:lnTo>
                    <a:pt x="194500" y="136345"/>
                  </a:lnTo>
                  <a:lnTo>
                    <a:pt x="192435" y="135843"/>
                  </a:lnTo>
                  <a:lnTo>
                    <a:pt x="190314" y="135396"/>
                  </a:lnTo>
                  <a:lnTo>
                    <a:pt x="188249" y="135005"/>
                  </a:lnTo>
                  <a:lnTo>
                    <a:pt x="186128" y="134726"/>
                  </a:lnTo>
                  <a:lnTo>
                    <a:pt x="184007" y="134559"/>
                  </a:lnTo>
                  <a:lnTo>
                    <a:pt x="182333" y="134447"/>
                  </a:lnTo>
                  <a:lnTo>
                    <a:pt x="180715" y="134447"/>
                  </a:lnTo>
                  <a:lnTo>
                    <a:pt x="179040" y="134559"/>
                  </a:lnTo>
                  <a:lnTo>
                    <a:pt x="177422" y="134726"/>
                  </a:lnTo>
                  <a:lnTo>
                    <a:pt x="175859" y="135005"/>
                  </a:lnTo>
                  <a:lnTo>
                    <a:pt x="175022" y="135229"/>
                  </a:lnTo>
                  <a:lnTo>
                    <a:pt x="174241" y="135452"/>
                  </a:lnTo>
                  <a:lnTo>
                    <a:pt x="173515" y="135731"/>
                  </a:lnTo>
                  <a:lnTo>
                    <a:pt x="172734" y="136066"/>
                  </a:lnTo>
                  <a:lnTo>
                    <a:pt x="172008" y="136401"/>
                  </a:lnTo>
                  <a:lnTo>
                    <a:pt x="171227" y="136791"/>
                  </a:lnTo>
                  <a:lnTo>
                    <a:pt x="170501" y="137238"/>
                  </a:lnTo>
                  <a:lnTo>
                    <a:pt x="169720" y="137796"/>
                  </a:lnTo>
                  <a:lnTo>
                    <a:pt x="168994" y="138354"/>
                  </a:lnTo>
                  <a:lnTo>
                    <a:pt x="168325" y="138912"/>
                  </a:lnTo>
                  <a:lnTo>
                    <a:pt x="166929" y="140140"/>
                  </a:lnTo>
                  <a:lnTo>
                    <a:pt x="165590" y="141424"/>
                  </a:lnTo>
                  <a:lnTo>
                    <a:pt x="164195" y="142651"/>
                  </a:lnTo>
                  <a:lnTo>
                    <a:pt x="162855" y="143879"/>
                  </a:lnTo>
                  <a:lnTo>
                    <a:pt x="162130" y="144493"/>
                  </a:lnTo>
                  <a:lnTo>
                    <a:pt x="161404" y="145051"/>
                  </a:lnTo>
                  <a:lnTo>
                    <a:pt x="160679" y="145554"/>
                  </a:lnTo>
                  <a:lnTo>
                    <a:pt x="159897" y="146056"/>
                  </a:lnTo>
                  <a:lnTo>
                    <a:pt x="159172" y="146447"/>
                  </a:lnTo>
                  <a:lnTo>
                    <a:pt x="158390" y="146781"/>
                  </a:lnTo>
                  <a:lnTo>
                    <a:pt x="157609" y="147116"/>
                  </a:lnTo>
                  <a:lnTo>
                    <a:pt x="156828" y="147395"/>
                  </a:lnTo>
                  <a:lnTo>
                    <a:pt x="156046" y="147674"/>
                  </a:lnTo>
                  <a:lnTo>
                    <a:pt x="155209" y="147842"/>
                  </a:lnTo>
                  <a:lnTo>
                    <a:pt x="154428" y="148009"/>
                  </a:lnTo>
                  <a:lnTo>
                    <a:pt x="153591" y="148177"/>
                  </a:lnTo>
                  <a:lnTo>
                    <a:pt x="151916" y="148344"/>
                  </a:lnTo>
                  <a:lnTo>
                    <a:pt x="150242" y="148456"/>
                  </a:lnTo>
                  <a:lnTo>
                    <a:pt x="148568" y="148400"/>
                  </a:lnTo>
                  <a:lnTo>
                    <a:pt x="146893" y="148288"/>
                  </a:lnTo>
                  <a:lnTo>
                    <a:pt x="145331" y="148121"/>
                  </a:lnTo>
                  <a:lnTo>
                    <a:pt x="143824" y="147898"/>
                  </a:lnTo>
                  <a:lnTo>
                    <a:pt x="142261" y="147619"/>
                  </a:lnTo>
                  <a:lnTo>
                    <a:pt x="140698" y="147284"/>
                  </a:lnTo>
                  <a:lnTo>
                    <a:pt x="139192" y="146893"/>
                  </a:lnTo>
                  <a:lnTo>
                    <a:pt x="137685" y="146391"/>
                  </a:lnTo>
                  <a:lnTo>
                    <a:pt x="136178" y="145888"/>
                  </a:lnTo>
                  <a:lnTo>
                    <a:pt x="134727" y="145275"/>
                  </a:lnTo>
                  <a:lnTo>
                    <a:pt x="133276" y="144605"/>
                  </a:lnTo>
                  <a:lnTo>
                    <a:pt x="131825" y="143879"/>
                  </a:lnTo>
                  <a:lnTo>
                    <a:pt x="130485" y="143098"/>
                  </a:lnTo>
                  <a:lnTo>
                    <a:pt x="129090" y="142261"/>
                  </a:lnTo>
                  <a:lnTo>
                    <a:pt x="127806" y="141312"/>
                  </a:lnTo>
                  <a:lnTo>
                    <a:pt x="126523" y="140307"/>
                  </a:lnTo>
                  <a:lnTo>
                    <a:pt x="125295" y="139247"/>
                  </a:lnTo>
                  <a:lnTo>
                    <a:pt x="124067" y="138131"/>
                  </a:lnTo>
                  <a:lnTo>
                    <a:pt x="122951" y="136959"/>
                  </a:lnTo>
                  <a:lnTo>
                    <a:pt x="121834" y="135675"/>
                  </a:lnTo>
                  <a:lnTo>
                    <a:pt x="120830" y="134336"/>
                  </a:lnTo>
                  <a:lnTo>
                    <a:pt x="119881" y="132996"/>
                  </a:lnTo>
                  <a:lnTo>
                    <a:pt x="118988" y="131545"/>
                  </a:lnTo>
                  <a:lnTo>
                    <a:pt x="118151" y="130038"/>
                  </a:lnTo>
                  <a:lnTo>
                    <a:pt x="117370" y="128476"/>
                  </a:lnTo>
                  <a:lnTo>
                    <a:pt x="116700" y="126913"/>
                  </a:lnTo>
                  <a:lnTo>
                    <a:pt x="116086" y="125294"/>
                  </a:lnTo>
                  <a:lnTo>
                    <a:pt x="115584" y="123676"/>
                  </a:lnTo>
                  <a:lnTo>
                    <a:pt x="115137" y="122002"/>
                  </a:lnTo>
                  <a:lnTo>
                    <a:pt x="114802" y="120327"/>
                  </a:lnTo>
                  <a:lnTo>
                    <a:pt x="114579" y="118597"/>
                  </a:lnTo>
                  <a:lnTo>
                    <a:pt x="114412" y="116867"/>
                  </a:lnTo>
                  <a:lnTo>
                    <a:pt x="114356" y="115137"/>
                  </a:lnTo>
                  <a:lnTo>
                    <a:pt x="114412" y="113351"/>
                  </a:lnTo>
                  <a:lnTo>
                    <a:pt x="114523" y="112123"/>
                  </a:lnTo>
                  <a:lnTo>
                    <a:pt x="114691" y="110895"/>
                  </a:lnTo>
                  <a:lnTo>
                    <a:pt x="114858" y="109667"/>
                  </a:lnTo>
                  <a:lnTo>
                    <a:pt x="115137" y="108440"/>
                  </a:lnTo>
                  <a:lnTo>
                    <a:pt x="115416" y="107212"/>
                  </a:lnTo>
                  <a:lnTo>
                    <a:pt x="115695" y="106040"/>
                  </a:lnTo>
                  <a:lnTo>
                    <a:pt x="116421" y="103640"/>
                  </a:lnTo>
                  <a:lnTo>
                    <a:pt x="117202" y="101240"/>
                  </a:lnTo>
                  <a:lnTo>
                    <a:pt x="118095" y="98952"/>
                  </a:lnTo>
                  <a:lnTo>
                    <a:pt x="119937" y="94320"/>
                  </a:lnTo>
                  <a:lnTo>
                    <a:pt x="121667" y="90022"/>
                  </a:lnTo>
                  <a:lnTo>
                    <a:pt x="123341" y="85725"/>
                  </a:lnTo>
                  <a:lnTo>
                    <a:pt x="124960" y="81372"/>
                  </a:lnTo>
                  <a:lnTo>
                    <a:pt x="126467" y="77018"/>
                  </a:lnTo>
                  <a:lnTo>
                    <a:pt x="127862" y="72609"/>
                  </a:lnTo>
                  <a:lnTo>
                    <a:pt x="128532" y="70377"/>
                  </a:lnTo>
                  <a:lnTo>
                    <a:pt x="129146" y="68145"/>
                  </a:lnTo>
                  <a:lnTo>
                    <a:pt x="129704" y="65856"/>
                  </a:lnTo>
                  <a:lnTo>
                    <a:pt x="130262" y="63624"/>
                  </a:lnTo>
                  <a:lnTo>
                    <a:pt x="130764" y="61336"/>
                  </a:lnTo>
                  <a:lnTo>
                    <a:pt x="131211" y="59047"/>
                  </a:lnTo>
                  <a:lnTo>
                    <a:pt x="131825" y="55308"/>
                  </a:lnTo>
                  <a:lnTo>
                    <a:pt x="132438" y="51513"/>
                  </a:lnTo>
                  <a:lnTo>
                    <a:pt x="132997" y="47718"/>
                  </a:lnTo>
                  <a:lnTo>
                    <a:pt x="133610" y="43979"/>
                  </a:lnTo>
                  <a:lnTo>
                    <a:pt x="133945" y="42137"/>
                  </a:lnTo>
                  <a:lnTo>
                    <a:pt x="134336" y="40295"/>
                  </a:lnTo>
                  <a:lnTo>
                    <a:pt x="134782" y="38453"/>
                  </a:lnTo>
                  <a:lnTo>
                    <a:pt x="135285" y="36612"/>
                  </a:lnTo>
                  <a:lnTo>
                    <a:pt x="135787" y="34826"/>
                  </a:lnTo>
                  <a:lnTo>
                    <a:pt x="136401" y="33096"/>
                  </a:lnTo>
                  <a:lnTo>
                    <a:pt x="137071" y="31365"/>
                  </a:lnTo>
                  <a:lnTo>
                    <a:pt x="137852" y="29635"/>
                  </a:lnTo>
                  <a:lnTo>
                    <a:pt x="138299" y="28687"/>
                  </a:lnTo>
                  <a:lnTo>
                    <a:pt x="138857" y="27738"/>
                  </a:lnTo>
                  <a:lnTo>
                    <a:pt x="139415" y="26789"/>
                  </a:lnTo>
                  <a:lnTo>
                    <a:pt x="139973" y="25840"/>
                  </a:lnTo>
                  <a:lnTo>
                    <a:pt x="140587" y="24947"/>
                  </a:lnTo>
                  <a:lnTo>
                    <a:pt x="141201" y="24110"/>
                  </a:lnTo>
                  <a:lnTo>
                    <a:pt x="141870" y="23217"/>
                  </a:lnTo>
                  <a:lnTo>
                    <a:pt x="142540" y="22436"/>
                  </a:lnTo>
                  <a:lnTo>
                    <a:pt x="143210" y="21599"/>
                  </a:lnTo>
                  <a:lnTo>
                    <a:pt x="143935" y="20817"/>
                  </a:lnTo>
                  <a:lnTo>
                    <a:pt x="144717" y="20092"/>
                  </a:lnTo>
                  <a:lnTo>
                    <a:pt x="145442" y="19366"/>
                  </a:lnTo>
                  <a:lnTo>
                    <a:pt x="146224" y="18641"/>
                  </a:lnTo>
                  <a:lnTo>
                    <a:pt x="147061" y="17971"/>
                  </a:lnTo>
                  <a:lnTo>
                    <a:pt x="147898" y="17357"/>
                  </a:lnTo>
                  <a:lnTo>
                    <a:pt x="148735" y="16743"/>
                  </a:lnTo>
                  <a:lnTo>
                    <a:pt x="149572" y="16185"/>
                  </a:lnTo>
                  <a:lnTo>
                    <a:pt x="150465" y="15627"/>
                  </a:lnTo>
                  <a:lnTo>
                    <a:pt x="151358" y="15069"/>
                  </a:lnTo>
                  <a:lnTo>
                    <a:pt x="152251" y="14622"/>
                  </a:lnTo>
                  <a:lnTo>
                    <a:pt x="153144" y="14120"/>
                  </a:lnTo>
                  <a:lnTo>
                    <a:pt x="154093" y="13729"/>
                  </a:lnTo>
                  <a:lnTo>
                    <a:pt x="155042" y="13339"/>
                  </a:lnTo>
                  <a:lnTo>
                    <a:pt x="155990" y="12948"/>
                  </a:lnTo>
                  <a:lnTo>
                    <a:pt x="156939" y="12669"/>
                  </a:lnTo>
                  <a:lnTo>
                    <a:pt x="157888" y="12390"/>
                  </a:lnTo>
                  <a:lnTo>
                    <a:pt x="158893" y="12111"/>
                  </a:lnTo>
                  <a:lnTo>
                    <a:pt x="159841" y="11888"/>
                  </a:lnTo>
                  <a:lnTo>
                    <a:pt x="160846" y="11720"/>
                  </a:lnTo>
                  <a:lnTo>
                    <a:pt x="161851" y="11553"/>
                  </a:lnTo>
                  <a:lnTo>
                    <a:pt x="162855" y="11497"/>
                  </a:lnTo>
                  <a:lnTo>
                    <a:pt x="163860" y="11385"/>
                  </a:lnTo>
                  <a:close/>
                  <a:moveTo>
                    <a:pt x="184677" y="142428"/>
                  </a:moveTo>
                  <a:lnTo>
                    <a:pt x="185235" y="142484"/>
                  </a:lnTo>
                  <a:lnTo>
                    <a:pt x="185793" y="142540"/>
                  </a:lnTo>
                  <a:lnTo>
                    <a:pt x="186296" y="142707"/>
                  </a:lnTo>
                  <a:lnTo>
                    <a:pt x="186854" y="142875"/>
                  </a:lnTo>
                  <a:lnTo>
                    <a:pt x="187300" y="143098"/>
                  </a:lnTo>
                  <a:lnTo>
                    <a:pt x="187747" y="143377"/>
                  </a:lnTo>
                  <a:lnTo>
                    <a:pt x="188193" y="143712"/>
                  </a:lnTo>
                  <a:lnTo>
                    <a:pt x="188584" y="144103"/>
                  </a:lnTo>
                  <a:lnTo>
                    <a:pt x="188975" y="144493"/>
                  </a:lnTo>
                  <a:lnTo>
                    <a:pt x="189254" y="144884"/>
                  </a:lnTo>
                  <a:lnTo>
                    <a:pt x="189533" y="145330"/>
                  </a:lnTo>
                  <a:lnTo>
                    <a:pt x="189812" y="145833"/>
                  </a:lnTo>
                  <a:lnTo>
                    <a:pt x="189979" y="146335"/>
                  </a:lnTo>
                  <a:lnTo>
                    <a:pt x="190091" y="146893"/>
                  </a:lnTo>
                  <a:lnTo>
                    <a:pt x="190202" y="147451"/>
                  </a:lnTo>
                  <a:lnTo>
                    <a:pt x="190202" y="148009"/>
                  </a:lnTo>
                  <a:lnTo>
                    <a:pt x="190202" y="148567"/>
                  </a:lnTo>
                  <a:lnTo>
                    <a:pt x="190091" y="149125"/>
                  </a:lnTo>
                  <a:lnTo>
                    <a:pt x="189979" y="149628"/>
                  </a:lnTo>
                  <a:lnTo>
                    <a:pt x="189812" y="150186"/>
                  </a:lnTo>
                  <a:lnTo>
                    <a:pt x="189533" y="150632"/>
                  </a:lnTo>
                  <a:lnTo>
                    <a:pt x="189254" y="151079"/>
                  </a:lnTo>
                  <a:lnTo>
                    <a:pt x="188975" y="151525"/>
                  </a:lnTo>
                  <a:lnTo>
                    <a:pt x="188584" y="151916"/>
                  </a:lnTo>
                  <a:lnTo>
                    <a:pt x="188193" y="152307"/>
                  </a:lnTo>
                  <a:lnTo>
                    <a:pt x="187747" y="152586"/>
                  </a:lnTo>
                  <a:lnTo>
                    <a:pt x="187300" y="152865"/>
                  </a:lnTo>
                  <a:lnTo>
                    <a:pt x="186854" y="153144"/>
                  </a:lnTo>
                  <a:lnTo>
                    <a:pt x="186296" y="153311"/>
                  </a:lnTo>
                  <a:lnTo>
                    <a:pt x="185793" y="153423"/>
                  </a:lnTo>
                  <a:lnTo>
                    <a:pt x="185235" y="153534"/>
                  </a:lnTo>
                  <a:lnTo>
                    <a:pt x="184119" y="153534"/>
                  </a:lnTo>
                  <a:lnTo>
                    <a:pt x="183561" y="153423"/>
                  </a:lnTo>
                  <a:lnTo>
                    <a:pt x="183003" y="153311"/>
                  </a:lnTo>
                  <a:lnTo>
                    <a:pt x="182500" y="153144"/>
                  </a:lnTo>
                  <a:lnTo>
                    <a:pt x="181998" y="152865"/>
                  </a:lnTo>
                  <a:lnTo>
                    <a:pt x="181552" y="152586"/>
                  </a:lnTo>
                  <a:lnTo>
                    <a:pt x="181161" y="152307"/>
                  </a:lnTo>
                  <a:lnTo>
                    <a:pt x="180770" y="151916"/>
                  </a:lnTo>
                  <a:lnTo>
                    <a:pt x="180380" y="151525"/>
                  </a:lnTo>
                  <a:lnTo>
                    <a:pt x="180045" y="151079"/>
                  </a:lnTo>
                  <a:lnTo>
                    <a:pt x="179766" y="150632"/>
                  </a:lnTo>
                  <a:lnTo>
                    <a:pt x="179543" y="150186"/>
                  </a:lnTo>
                  <a:lnTo>
                    <a:pt x="179375" y="149628"/>
                  </a:lnTo>
                  <a:lnTo>
                    <a:pt x="179208" y="149125"/>
                  </a:lnTo>
                  <a:lnTo>
                    <a:pt x="179152" y="148567"/>
                  </a:lnTo>
                  <a:lnTo>
                    <a:pt x="179096" y="148009"/>
                  </a:lnTo>
                  <a:lnTo>
                    <a:pt x="179152" y="147451"/>
                  </a:lnTo>
                  <a:lnTo>
                    <a:pt x="179208" y="146893"/>
                  </a:lnTo>
                  <a:lnTo>
                    <a:pt x="179375" y="146335"/>
                  </a:lnTo>
                  <a:lnTo>
                    <a:pt x="179543" y="145833"/>
                  </a:lnTo>
                  <a:lnTo>
                    <a:pt x="179766" y="145330"/>
                  </a:lnTo>
                  <a:lnTo>
                    <a:pt x="180045" y="144884"/>
                  </a:lnTo>
                  <a:lnTo>
                    <a:pt x="180380" y="144493"/>
                  </a:lnTo>
                  <a:lnTo>
                    <a:pt x="180770" y="144103"/>
                  </a:lnTo>
                  <a:lnTo>
                    <a:pt x="181161" y="143712"/>
                  </a:lnTo>
                  <a:lnTo>
                    <a:pt x="181552" y="143377"/>
                  </a:lnTo>
                  <a:lnTo>
                    <a:pt x="181998" y="143098"/>
                  </a:lnTo>
                  <a:lnTo>
                    <a:pt x="182500" y="142875"/>
                  </a:lnTo>
                  <a:lnTo>
                    <a:pt x="183003" y="142707"/>
                  </a:lnTo>
                  <a:lnTo>
                    <a:pt x="183561" y="142540"/>
                  </a:lnTo>
                  <a:lnTo>
                    <a:pt x="184119" y="142484"/>
                  </a:lnTo>
                  <a:lnTo>
                    <a:pt x="184677" y="142428"/>
                  </a:lnTo>
                  <a:close/>
                  <a:moveTo>
                    <a:pt x="0" y="0"/>
                  </a:moveTo>
                  <a:lnTo>
                    <a:pt x="0" y="160734"/>
                  </a:lnTo>
                  <a:lnTo>
                    <a:pt x="285750" y="160734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latin typeface="華康細圓體" panose="020F0309000000000000" pitchFamily="49" charset="-120"/>
                <a:ea typeface="華康細圓體" panose="020F0309000000000000" pitchFamily="49" charset="-120"/>
              </a:endParaRPr>
            </a:p>
          </p:txBody>
        </p:sp>
      </p:grpSp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609600" y="1900233"/>
            <a:ext cx="4135200" cy="1143200"/>
          </a:xfrm>
          <a:prstGeom prst="rect">
            <a:avLst/>
          </a:prstGeom>
        </p:spPr>
        <p:txBody>
          <a:bodyPr spcFirstLastPara="1" wrap="square" lIns="0" tIns="0" rIns="0" bIns="0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>
                <a:latin typeface="華康粗圓體" panose="020F0709000000000000" pitchFamily="49" charset="-120"/>
                <a:ea typeface="華康粗圓體" panose="020F0709000000000000" pitchFamily="49" charset="-12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9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609600" y="3225800"/>
            <a:ext cx="4135200" cy="24836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342900" lvl="0" indent="-266700" rtl="0">
              <a:spcBef>
                <a:spcPts val="450"/>
              </a:spcBef>
              <a:spcAft>
                <a:spcPts val="0"/>
              </a:spcAft>
              <a:buSzPts val="2000"/>
              <a:buChar char="●"/>
              <a:defRPr sz="1500"/>
            </a:lvl1pPr>
            <a:lvl2pPr marL="685800" lvl="1" indent="-2667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1500"/>
            </a:lvl2pPr>
            <a:lvl3pPr marL="1028700" lvl="2" indent="-2667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1500"/>
            </a:lvl3pPr>
            <a:lvl4pPr marL="1371600" lvl="3" indent="-2667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1500"/>
            </a:lvl4pPr>
            <a:lvl5pPr marL="1714500" lvl="4" indent="-2667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1500"/>
            </a:lvl5pPr>
            <a:lvl6pPr marL="2057400" lvl="5" indent="-2667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1500"/>
            </a:lvl6pPr>
            <a:lvl7pPr marL="2400300" lvl="6" indent="-2667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1500"/>
            </a:lvl7pPr>
            <a:lvl8pPr marL="2743200" lvl="7" indent="-2667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1500"/>
            </a:lvl8pPr>
            <a:lvl9pPr marL="3086100" lvl="8" indent="-2667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101BC43D-8D30-485D-A75F-A7B16FD685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6560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77605" y="3163229"/>
            <a:ext cx="4711200" cy="3491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609600" y="1392233"/>
            <a:ext cx="8400400" cy="1143200"/>
          </a:xfrm>
          <a:prstGeom prst="rect">
            <a:avLst/>
          </a:prstGeom>
        </p:spPr>
        <p:txBody>
          <a:bodyPr spcFirstLastPara="1" wrap="square" lIns="0" tIns="0" rIns="0" bIns="0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latin typeface="華康粗圓體" panose="020F0709000000000000" pitchFamily="49" charset="-120"/>
                <a:ea typeface="華康粗圓體" panose="020F0709000000000000" pitchFamily="49" charset="-12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609600" y="2776433"/>
            <a:ext cx="3190000" cy="36896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342900" lvl="0" indent="-247650">
              <a:spcBef>
                <a:spcPts val="450"/>
              </a:spcBef>
              <a:spcAft>
                <a:spcPts val="0"/>
              </a:spcAft>
              <a:buSzPts val="1600"/>
              <a:buChar char="●"/>
              <a:defRPr sz="1200">
                <a:latin typeface="華康細圓體" panose="020F0309000000000000" pitchFamily="49" charset="-120"/>
                <a:ea typeface="華康細圓體" panose="020F0309000000000000" pitchFamily="49" charset="-120"/>
              </a:defRPr>
            </a:lvl1pPr>
            <a:lvl2pPr marL="685800" lvl="1" indent="-24765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200"/>
            </a:lvl2pPr>
            <a:lvl3pPr marL="1028700" lvl="2" indent="-24765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200"/>
            </a:lvl3pPr>
            <a:lvl4pPr marL="1371600" lvl="3" indent="-24765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200"/>
            </a:lvl4pPr>
            <a:lvl5pPr marL="1714500" lvl="4" indent="-24765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200"/>
            </a:lvl5pPr>
            <a:lvl6pPr marL="2057400" lvl="5" indent="-24765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200"/>
            </a:lvl6pPr>
            <a:lvl7pPr marL="2400300" lvl="6" indent="-24765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200"/>
            </a:lvl7pPr>
            <a:lvl8pPr marL="2743200" lvl="7" indent="-24765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200"/>
            </a:lvl8pPr>
            <a:lvl9pPr marL="3086100" lvl="8" indent="-24765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2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2"/>
          </p:nvPr>
        </p:nvSpPr>
        <p:spPr>
          <a:xfrm>
            <a:off x="3991904" y="2776433"/>
            <a:ext cx="3190000" cy="36896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342900" lvl="0" indent="-247650">
              <a:spcBef>
                <a:spcPts val="450"/>
              </a:spcBef>
              <a:spcAft>
                <a:spcPts val="0"/>
              </a:spcAft>
              <a:buSzPts val="1600"/>
              <a:buChar char="●"/>
              <a:defRPr sz="1200">
                <a:latin typeface="華康細圓體" panose="020F0309000000000000" pitchFamily="49" charset="-120"/>
                <a:ea typeface="華康細圓體" panose="020F0309000000000000" pitchFamily="49" charset="-120"/>
              </a:defRPr>
            </a:lvl1pPr>
            <a:lvl2pPr marL="685800" lvl="1" indent="-24765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200"/>
            </a:lvl2pPr>
            <a:lvl3pPr marL="1028700" lvl="2" indent="-24765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200"/>
            </a:lvl3pPr>
            <a:lvl4pPr marL="1371600" lvl="3" indent="-24765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200"/>
            </a:lvl4pPr>
            <a:lvl5pPr marL="1714500" lvl="4" indent="-24765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200"/>
            </a:lvl5pPr>
            <a:lvl6pPr marL="2057400" lvl="5" indent="-24765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200"/>
            </a:lvl6pPr>
            <a:lvl7pPr marL="2400300" lvl="6" indent="-24765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200"/>
            </a:lvl7pPr>
            <a:lvl8pPr marL="2743200" lvl="7" indent="-24765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200"/>
            </a:lvl8pPr>
            <a:lvl9pPr marL="3086100" lvl="8" indent="-24765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101BC43D-8D30-485D-A75F-A7B16FD685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381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609600" y="1392233"/>
            <a:ext cx="8400400" cy="1143200"/>
          </a:xfrm>
          <a:prstGeom prst="rect">
            <a:avLst/>
          </a:prstGeom>
        </p:spPr>
        <p:txBody>
          <a:bodyPr spcFirstLastPara="1" wrap="square" lIns="0" tIns="0" rIns="0" bIns="0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latin typeface="華康粗圓體" panose="020F0709000000000000" pitchFamily="49" charset="-120"/>
                <a:ea typeface="華康粗圓體" panose="020F0709000000000000" pitchFamily="49" charset="-12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1"/>
          </p:nvPr>
        </p:nvSpPr>
        <p:spPr>
          <a:xfrm>
            <a:off x="609600" y="2776433"/>
            <a:ext cx="3146400" cy="37912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342900" lvl="0" indent="-247650" rtl="0">
              <a:spcBef>
                <a:spcPts val="450"/>
              </a:spcBef>
              <a:spcAft>
                <a:spcPts val="0"/>
              </a:spcAft>
              <a:buSzPts val="1600"/>
              <a:buChar char="●"/>
              <a:defRPr sz="1200">
                <a:latin typeface="華康細圓體" panose="020F0309000000000000" pitchFamily="49" charset="-120"/>
                <a:ea typeface="華康細圓體" panose="020F0309000000000000" pitchFamily="49" charset="-120"/>
              </a:defRPr>
            </a:lvl1pPr>
            <a:lvl2pPr marL="685800" lvl="1" indent="-24765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200"/>
            </a:lvl2pPr>
            <a:lvl3pPr marL="1028700" lvl="2" indent="-24765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200"/>
            </a:lvl3pPr>
            <a:lvl4pPr marL="1371600" lvl="3" indent="-24765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200"/>
            </a:lvl4pPr>
            <a:lvl5pPr marL="1714500" lvl="4" indent="-24765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200"/>
            </a:lvl5pPr>
            <a:lvl6pPr marL="2057400" lvl="5" indent="-24765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200"/>
            </a:lvl6pPr>
            <a:lvl7pPr marL="2400300" lvl="6" indent="-24765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200"/>
            </a:lvl7pPr>
            <a:lvl8pPr marL="2743200" lvl="7" indent="-24765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200"/>
            </a:lvl8pPr>
            <a:lvl9pPr marL="3086100" lvl="8" indent="-24765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2"/>
          </p:nvPr>
        </p:nvSpPr>
        <p:spPr>
          <a:xfrm>
            <a:off x="4522800" y="2776433"/>
            <a:ext cx="3146400" cy="37912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342900" lvl="0" indent="-247650" rtl="0">
              <a:spcBef>
                <a:spcPts val="450"/>
              </a:spcBef>
              <a:spcAft>
                <a:spcPts val="0"/>
              </a:spcAft>
              <a:buSzPts val="1600"/>
              <a:buChar char="●"/>
              <a:defRPr sz="1200">
                <a:latin typeface="華康細圓體" panose="020F0309000000000000" pitchFamily="49" charset="-120"/>
                <a:ea typeface="華康細圓體" panose="020F0309000000000000" pitchFamily="49" charset="-120"/>
              </a:defRPr>
            </a:lvl1pPr>
            <a:lvl2pPr marL="685800" lvl="1" indent="-24765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200"/>
            </a:lvl2pPr>
            <a:lvl3pPr marL="1028700" lvl="2" indent="-24765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200"/>
            </a:lvl3pPr>
            <a:lvl4pPr marL="1371600" lvl="3" indent="-24765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200"/>
            </a:lvl4pPr>
            <a:lvl5pPr marL="1714500" lvl="4" indent="-24765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200"/>
            </a:lvl5pPr>
            <a:lvl6pPr marL="2057400" lvl="5" indent="-24765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200"/>
            </a:lvl6pPr>
            <a:lvl7pPr marL="2400300" lvl="6" indent="-24765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200"/>
            </a:lvl7pPr>
            <a:lvl8pPr marL="2743200" lvl="7" indent="-24765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200"/>
            </a:lvl8pPr>
            <a:lvl9pPr marL="3086100" lvl="8" indent="-24765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3"/>
          </p:nvPr>
        </p:nvSpPr>
        <p:spPr>
          <a:xfrm>
            <a:off x="8435996" y="2776433"/>
            <a:ext cx="3146400" cy="37912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342900" lvl="0" indent="-247650" rtl="0">
              <a:spcBef>
                <a:spcPts val="450"/>
              </a:spcBef>
              <a:spcAft>
                <a:spcPts val="0"/>
              </a:spcAft>
              <a:buSzPts val="1600"/>
              <a:buChar char="●"/>
              <a:defRPr sz="1200">
                <a:latin typeface="華康細圓體" panose="020F0309000000000000" pitchFamily="49" charset="-120"/>
                <a:ea typeface="華康細圓體" panose="020F0309000000000000" pitchFamily="49" charset="-120"/>
              </a:defRPr>
            </a:lvl1pPr>
            <a:lvl2pPr marL="685800" lvl="1" indent="-24765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200"/>
            </a:lvl2pPr>
            <a:lvl3pPr marL="1028700" lvl="2" indent="-24765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200"/>
            </a:lvl3pPr>
            <a:lvl4pPr marL="1371600" lvl="3" indent="-24765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200"/>
            </a:lvl4pPr>
            <a:lvl5pPr marL="1714500" lvl="4" indent="-24765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200"/>
            </a:lvl5pPr>
            <a:lvl6pPr marL="2057400" lvl="5" indent="-24765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200"/>
            </a:lvl6pPr>
            <a:lvl7pPr marL="2400300" lvl="6" indent="-24765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200"/>
            </a:lvl7pPr>
            <a:lvl8pPr marL="2743200" lvl="7" indent="-24765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200"/>
            </a:lvl8pPr>
            <a:lvl9pPr marL="3086100" lvl="8" indent="-24765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101BC43D-8D30-485D-A75F-A7B16FD685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6454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no illustration">
  <p:cSld name="Title only no illustra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609600" y="1392233"/>
            <a:ext cx="8400400" cy="1143200"/>
          </a:xfrm>
          <a:prstGeom prst="rect">
            <a:avLst/>
          </a:prstGeom>
        </p:spPr>
        <p:txBody>
          <a:bodyPr spcFirstLastPara="1" wrap="square" lIns="0" tIns="0" rIns="0" bIns="0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101BC43D-8D30-485D-A75F-A7B16FD685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6202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609600" y="5875079"/>
            <a:ext cx="10972800" cy="6928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342900" lvl="0" indent="-171450">
              <a:spcBef>
                <a:spcPts val="270"/>
              </a:spcBef>
              <a:spcAft>
                <a:spcPts val="0"/>
              </a:spcAft>
              <a:buSzPts val="1600"/>
              <a:buNone/>
              <a:defRPr sz="1200"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101BC43D-8D30-485D-A75F-A7B16FD685AC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55" name="Google Shape;5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973703" y="2709506"/>
            <a:ext cx="5015100" cy="39452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111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09600" y="1392233"/>
            <a:ext cx="84004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09600" y="2717800"/>
            <a:ext cx="6572400" cy="24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3683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A7D86D"/>
              </a:buClr>
              <a:buSzPts val="2200"/>
              <a:buFont typeface="Muli Light"/>
              <a:buChar char="●"/>
              <a:defRPr sz="2200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1pPr>
            <a:lvl2pPr marL="914400" lvl="1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2200"/>
              <a:buFont typeface="Muli Light"/>
              <a:buChar char="○"/>
              <a:defRPr sz="2200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2pPr>
            <a:lvl3pPr marL="1371600" lvl="2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2200"/>
              <a:buFont typeface="Muli Light"/>
              <a:buChar char="■"/>
              <a:defRPr sz="2200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3pPr>
            <a:lvl4pPr marL="1828800" lvl="3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2200"/>
              <a:buFont typeface="Muli Light"/>
              <a:buChar char="●"/>
              <a:defRPr sz="2200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4pPr>
            <a:lvl5pPr marL="2286000" lvl="4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2200"/>
              <a:buFont typeface="Muli Light"/>
              <a:buChar char="○"/>
              <a:defRPr sz="2200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5pPr>
            <a:lvl6pPr marL="2743200" lvl="5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2200"/>
              <a:buFont typeface="Muli Light"/>
              <a:buChar char="■"/>
              <a:defRPr sz="2200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6pPr>
            <a:lvl7pPr marL="3200400" lvl="6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2200"/>
              <a:buFont typeface="Muli Light"/>
              <a:buChar char="●"/>
              <a:defRPr sz="2200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7pPr>
            <a:lvl8pPr marL="3657600" lvl="7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2200"/>
              <a:buFont typeface="Muli Light"/>
              <a:buChar char="○"/>
              <a:defRPr sz="2200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8pPr>
            <a:lvl9pPr marL="4114800" lvl="8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2200"/>
              <a:buFont typeface="Muli Light"/>
              <a:buChar char="■"/>
              <a:defRPr sz="2200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975">
                <a:solidFill>
                  <a:srgbClr val="A7D86D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algn="r">
              <a:buNone/>
              <a:defRPr sz="975">
                <a:solidFill>
                  <a:srgbClr val="A7D86D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r">
              <a:buNone/>
              <a:defRPr sz="975">
                <a:solidFill>
                  <a:srgbClr val="A7D86D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r">
              <a:buNone/>
              <a:defRPr sz="975">
                <a:solidFill>
                  <a:srgbClr val="A7D86D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r">
              <a:buNone/>
              <a:defRPr sz="975">
                <a:solidFill>
                  <a:srgbClr val="A7D86D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r">
              <a:buNone/>
              <a:defRPr sz="975">
                <a:solidFill>
                  <a:srgbClr val="A7D86D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r">
              <a:buNone/>
              <a:defRPr sz="975">
                <a:solidFill>
                  <a:srgbClr val="A7D86D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r">
              <a:buNone/>
              <a:defRPr sz="975">
                <a:solidFill>
                  <a:srgbClr val="A7D86D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r">
              <a:buNone/>
              <a:defRPr sz="975">
                <a:solidFill>
                  <a:srgbClr val="A7D86D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fld id="{101BC43D-8D30-485D-A75F-A7B16FD685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94809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ransition>
    <p:fade thruBlk="1"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163.32.59.22/schooldmhs_staff/login.php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天主教道明高級中學</a:t>
            </a:r>
            <a:br>
              <a:rPr lang="zh-TW" altLang="en-US" dirty="0"/>
            </a:b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>人事考勤管理</a:t>
            </a:r>
            <a:r>
              <a:rPr lang="zh-TW" altLang="en-US" dirty="0" smtClean="0"/>
              <a:t>系統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操作說明</a:t>
            </a:r>
            <a:r>
              <a:rPr lang="en-US" altLang="zh-TW" dirty="0" smtClean="0"/>
              <a:t>(</a:t>
            </a:r>
            <a:r>
              <a:rPr lang="zh-TW" altLang="en-US" dirty="0" smtClean="0"/>
              <a:t>線上請假</a:t>
            </a:r>
            <a:r>
              <a:rPr lang="en-US" altLang="zh-TW" dirty="0" smtClean="0"/>
              <a:t>)</a:t>
            </a:r>
            <a:br>
              <a:rPr lang="en-US" altLang="zh-TW" dirty="0" smtClean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7894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4800" dirty="0"/>
              <a:t>人事考勤管理</a:t>
            </a:r>
            <a:r>
              <a:rPr lang="zh-TW" altLang="en-US" sz="4800" dirty="0" smtClean="0"/>
              <a:t>系統登入</a:t>
            </a:r>
            <a:endParaRPr lang="zh-TW" altLang="en-US" sz="48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202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/>
              <a:t>人事考勤管理系統網址</a:t>
            </a:r>
          </a:p>
        </p:txBody>
      </p:sp>
      <p:sp>
        <p:nvSpPr>
          <p:cNvPr id="15" name="文字版面配置區 14"/>
          <p:cNvSpPr>
            <a:spLocks noGrp="1"/>
          </p:cNvSpPr>
          <p:nvPr>
            <p:ph type="body" idx="1"/>
          </p:nvPr>
        </p:nvSpPr>
        <p:spPr>
          <a:xfrm>
            <a:off x="609600" y="2717800"/>
            <a:ext cx="6572400" cy="2542178"/>
          </a:xfrm>
        </p:spPr>
        <p:txBody>
          <a:bodyPr/>
          <a:lstStyle/>
          <a:p>
            <a:r>
              <a:rPr lang="zh-TW" altLang="en-US" sz="2400" dirty="0" smtClean="0"/>
              <a:t>使用電腦或手機瀏覽器上網。</a:t>
            </a:r>
            <a:endParaRPr lang="en-US" altLang="zh-TW" sz="2400" dirty="0" smtClean="0"/>
          </a:p>
          <a:p>
            <a:r>
              <a:rPr lang="zh-TW" altLang="zh-TW" sz="2400" dirty="0" smtClean="0"/>
              <a:t>網址：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400" dirty="0">
                <a:hlinkClick r:id="rId2"/>
              </a:rPr>
              <a:t>http://</a:t>
            </a:r>
            <a:r>
              <a:rPr lang="en-US" altLang="zh-TW" sz="2400" dirty="0" smtClean="0">
                <a:hlinkClick r:id="rId2"/>
              </a:rPr>
              <a:t>163.32.59.22/schooldmhs_staff/login.php</a:t>
            </a:r>
            <a:endParaRPr lang="en-US" altLang="zh-TW" sz="2400" dirty="0" smtClean="0"/>
          </a:p>
          <a:p>
            <a:r>
              <a:rPr lang="zh-TW" altLang="en-US" sz="2400" dirty="0" smtClean="0"/>
              <a:t>或由學校首頁右方按鈕進入。</a:t>
            </a:r>
            <a:endParaRPr lang="zh-TW" altLang="en-US" sz="2400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870" y="906464"/>
            <a:ext cx="4411513" cy="573496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520" y="5054689"/>
            <a:ext cx="13335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63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370780"/>
            <a:ext cx="8400400" cy="1143200"/>
          </a:xfrm>
        </p:spPr>
        <p:txBody>
          <a:bodyPr/>
          <a:lstStyle/>
          <a:p>
            <a:r>
              <a:rPr lang="zh-TW" altLang="en-US" dirty="0" smtClean="0"/>
              <a:t>登入帳號與身分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>
          <a:xfrm>
            <a:off x="609599" y="1740110"/>
            <a:ext cx="6148251" cy="5017741"/>
          </a:xfrm>
        </p:spPr>
        <p:txBody>
          <a:bodyPr/>
          <a:lstStyle/>
          <a:p>
            <a:pPr marL="95250" lvl="0" indent="0">
              <a:buNone/>
            </a:pPr>
            <a:r>
              <a:rPr lang="zh-TW" altLang="zh-TW" sz="2400" dirty="0"/>
              <a:t>選擇登入</a:t>
            </a:r>
            <a:r>
              <a:rPr lang="zh-TW" altLang="zh-TW" sz="2400" dirty="0" smtClean="0"/>
              <a:t>身分</a:t>
            </a:r>
            <a:endParaRPr lang="en-US" altLang="zh-TW" sz="2400" dirty="0" smtClean="0"/>
          </a:p>
          <a:p>
            <a:r>
              <a:rPr lang="zh-TW" altLang="zh-TW" sz="2400" dirty="0" smtClean="0"/>
              <a:t>一般</a:t>
            </a:r>
            <a:r>
              <a:rPr lang="zh-TW" altLang="zh-TW" sz="2400" dirty="0"/>
              <a:t>教職員</a:t>
            </a:r>
            <a:r>
              <a:rPr lang="zh-TW" altLang="zh-TW" sz="2400" dirty="0" smtClean="0"/>
              <a:t>請假</a:t>
            </a:r>
            <a:endParaRPr lang="en-US" altLang="zh-TW" sz="2400" dirty="0" smtClean="0"/>
          </a:p>
          <a:p>
            <a:pPr lvl="1"/>
            <a:r>
              <a:rPr lang="zh-TW" altLang="zh-TW" sz="2400" dirty="0" smtClean="0"/>
              <a:t>一般</a:t>
            </a:r>
            <a:r>
              <a:rPr lang="zh-TW" altLang="zh-TW" sz="2400" dirty="0"/>
              <a:t>身分別</a:t>
            </a:r>
            <a:r>
              <a:rPr lang="en-US" altLang="zh-TW" sz="2400" dirty="0"/>
              <a:t>/</a:t>
            </a:r>
            <a:r>
              <a:rPr lang="zh-TW" altLang="zh-TW" sz="2400" dirty="0"/>
              <a:t>教職員登錄。</a:t>
            </a:r>
          </a:p>
          <a:p>
            <a:pPr lvl="0"/>
            <a:r>
              <a:rPr lang="zh-TW" altLang="zh-TW" sz="2400" dirty="0"/>
              <a:t>具審核權限的教職員</a:t>
            </a:r>
            <a:r>
              <a:rPr lang="en-US" altLang="zh-TW" sz="2400" dirty="0"/>
              <a:t>(e.g.</a:t>
            </a:r>
            <a:r>
              <a:rPr lang="zh-TW" altLang="zh-TW" sz="2400" dirty="0"/>
              <a:t>學務主任</a:t>
            </a:r>
            <a:r>
              <a:rPr lang="en-US" altLang="zh-TW" sz="2400" dirty="0" smtClean="0"/>
              <a:t>)</a:t>
            </a:r>
            <a:r>
              <a:rPr lang="zh-TW" altLang="zh-TW" sz="2400" dirty="0" smtClean="0"/>
              <a:t>請假</a:t>
            </a:r>
            <a:endParaRPr lang="en-US" altLang="zh-TW" sz="2400" dirty="0" smtClean="0"/>
          </a:p>
          <a:p>
            <a:pPr lvl="1"/>
            <a:r>
              <a:rPr lang="zh-TW" altLang="zh-TW" sz="2400" dirty="0"/>
              <a:t>一般身分別</a:t>
            </a:r>
            <a:r>
              <a:rPr lang="en-US" altLang="zh-TW" sz="2400" dirty="0"/>
              <a:t>/</a:t>
            </a:r>
            <a:r>
              <a:rPr lang="zh-TW" altLang="zh-TW" sz="2400" dirty="0" smtClean="0"/>
              <a:t>教職員登錄。</a:t>
            </a:r>
            <a:endParaRPr lang="zh-TW" altLang="zh-TW" sz="2400" dirty="0"/>
          </a:p>
          <a:p>
            <a:pPr lvl="0"/>
            <a:r>
              <a:rPr lang="zh-TW" altLang="zh-TW" sz="2400" dirty="0"/>
              <a:t>具審核權限的教職員要進行請假</a:t>
            </a:r>
            <a:r>
              <a:rPr lang="zh-TW" altLang="zh-TW" sz="2400" dirty="0" smtClean="0"/>
              <a:t>審核</a:t>
            </a:r>
            <a:endParaRPr lang="en-US" altLang="zh-TW" sz="2400" dirty="0" smtClean="0"/>
          </a:p>
          <a:p>
            <a:pPr lvl="1"/>
            <a:r>
              <a:rPr lang="zh-TW" altLang="zh-TW" sz="2400" dirty="0" smtClean="0"/>
              <a:t>考勤</a:t>
            </a:r>
            <a:r>
              <a:rPr lang="zh-TW" altLang="zh-TW" sz="2400" dirty="0"/>
              <a:t>審核者</a:t>
            </a:r>
            <a:r>
              <a:rPr lang="en-US" altLang="zh-TW" sz="2400" dirty="0"/>
              <a:t>/</a:t>
            </a:r>
            <a:r>
              <a:rPr lang="zh-TW" altLang="zh-TW" sz="2400" dirty="0"/>
              <a:t>考勤</a:t>
            </a:r>
            <a:r>
              <a:rPr lang="zh-TW" altLang="zh-TW" sz="2400" dirty="0" smtClean="0"/>
              <a:t>身分登錄。</a:t>
            </a:r>
            <a:endParaRPr lang="en-US" altLang="zh-TW" sz="2400" dirty="0" smtClean="0"/>
          </a:p>
          <a:p>
            <a:r>
              <a:rPr lang="zh-TW" altLang="en-US" sz="2400" dirty="0"/>
              <a:t>一般身分</a:t>
            </a:r>
            <a:r>
              <a:rPr lang="zh-TW" altLang="en-US" sz="2400" dirty="0" smtClean="0"/>
              <a:t>別：</a:t>
            </a:r>
            <a:endParaRPr lang="zh-TW" altLang="zh-TW" sz="2400" dirty="0"/>
          </a:p>
          <a:p>
            <a:pPr lvl="1"/>
            <a:r>
              <a:rPr lang="zh-TW" altLang="en-US" sz="2400" dirty="0" smtClean="0"/>
              <a:t>帳號預設為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身分證字號（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全）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密碼預設為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身分證後九碼數字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r>
              <a:rPr lang="zh-TW" altLang="en-US" sz="2400" dirty="0" smtClean="0"/>
              <a:t>要改</a:t>
            </a:r>
            <a:r>
              <a:rPr lang="zh-TW" altLang="en-US" sz="2400" dirty="0"/>
              <a:t>密碼得從</a:t>
            </a:r>
            <a:r>
              <a:rPr lang="zh-TW" altLang="en-US" sz="2400" b="1" dirty="0">
                <a:solidFill>
                  <a:srgbClr val="FF0000"/>
                </a:solidFill>
              </a:rPr>
              <a:t>後台管理</a:t>
            </a:r>
            <a:r>
              <a:rPr lang="zh-TW" altLang="en-US" sz="2400" dirty="0" smtClean="0"/>
              <a:t>更改。</a:t>
            </a:r>
            <a:endParaRPr lang="en-US" altLang="zh-TW" sz="2400" dirty="0" smtClean="0"/>
          </a:p>
          <a:p>
            <a:pPr lvl="1"/>
            <a:endParaRPr lang="zh-TW" altLang="zh-TW" sz="2400" dirty="0"/>
          </a:p>
          <a:p>
            <a:endParaRPr lang="zh-TW" altLang="en-US" sz="2400" dirty="0"/>
          </a:p>
        </p:txBody>
      </p:sp>
      <p:pic>
        <p:nvPicPr>
          <p:cNvPr id="5" name="圖片 4" descr="畫面剪輯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57850" y="2501639"/>
            <a:ext cx="5129350" cy="407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8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425582"/>
            <a:ext cx="8400400" cy="1143200"/>
          </a:xfrm>
        </p:spPr>
        <p:txBody>
          <a:bodyPr/>
          <a:lstStyle/>
          <a:p>
            <a:r>
              <a:rPr lang="zh-TW" altLang="en-US" dirty="0" smtClean="0"/>
              <a:t>登入後畫面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599" y="1663332"/>
            <a:ext cx="6470469" cy="5194668"/>
          </a:xfrm>
        </p:spPr>
        <p:txBody>
          <a:bodyPr/>
          <a:lstStyle/>
          <a:p>
            <a:r>
              <a:rPr lang="zh-TW" altLang="en-US" sz="2400" dirty="0" smtClean="0"/>
              <a:t>登入後如右圖</a:t>
            </a:r>
            <a:endParaRPr lang="en-US" altLang="zh-TW" sz="2400" dirty="0" smtClean="0"/>
          </a:p>
          <a:p>
            <a:r>
              <a:rPr lang="zh-TW" altLang="en-US" sz="2400" dirty="0" smtClean="0"/>
              <a:t>主要</a:t>
            </a:r>
            <a:r>
              <a:rPr lang="zh-TW" altLang="en-US" sz="2400" dirty="0"/>
              <a:t>功能在人事考勤</a:t>
            </a:r>
            <a:r>
              <a:rPr lang="zh-TW" altLang="en-US" sz="2400" dirty="0" smtClean="0"/>
              <a:t>維護子項。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人事請假設定</a:t>
            </a:r>
            <a:endParaRPr lang="en-US" altLang="zh-TW" sz="2400" dirty="0"/>
          </a:p>
          <a:p>
            <a:pPr lvl="2"/>
            <a:r>
              <a:rPr lang="zh-TW" altLang="zh-TW" sz="2400" dirty="0" smtClean="0"/>
              <a:t>查詢</a:t>
            </a:r>
            <a:r>
              <a:rPr lang="zh-TW" altLang="zh-TW" sz="2400" dirty="0"/>
              <a:t>所有請假設定</a:t>
            </a:r>
            <a:r>
              <a:rPr lang="zh-TW" altLang="zh-TW" sz="2400" dirty="0" smtClean="0"/>
              <a:t>紀錄</a:t>
            </a:r>
            <a:r>
              <a:rPr lang="en-US" altLang="zh-TW" sz="2400" dirty="0" smtClean="0"/>
              <a:t>/</a:t>
            </a:r>
            <a:r>
              <a:rPr lang="zh-TW" altLang="en-US" sz="2400" dirty="0" smtClean="0"/>
              <a:t>進行</a:t>
            </a:r>
            <a:r>
              <a:rPr lang="zh-TW" altLang="en-US" sz="2400" dirty="0"/>
              <a:t>線上</a:t>
            </a:r>
            <a:r>
              <a:rPr lang="zh-TW" altLang="en-US" sz="2400" dirty="0" smtClean="0"/>
              <a:t>請假。</a:t>
            </a:r>
            <a:endParaRPr lang="en-US" altLang="zh-TW" sz="2400" dirty="0" smtClean="0"/>
          </a:p>
          <a:p>
            <a:pPr lvl="1"/>
            <a:r>
              <a:rPr lang="zh-TW" altLang="zh-TW" sz="2400" dirty="0"/>
              <a:t>人事請假</a:t>
            </a:r>
            <a:r>
              <a:rPr lang="zh-TW" altLang="zh-TW" sz="2400" dirty="0" smtClean="0"/>
              <a:t>記錄</a:t>
            </a:r>
            <a:endParaRPr lang="en-US" altLang="zh-TW" sz="2400" dirty="0" smtClean="0"/>
          </a:p>
          <a:p>
            <a:pPr lvl="2"/>
            <a:r>
              <a:rPr lang="zh-TW" altLang="zh-TW" sz="2400" dirty="0"/>
              <a:t>查詢所有已經完成審核</a:t>
            </a:r>
            <a:r>
              <a:rPr lang="zh-TW" altLang="zh-TW" sz="2400" dirty="0" smtClean="0"/>
              <a:t>作業的</a:t>
            </a:r>
            <a:r>
              <a:rPr lang="zh-TW" altLang="zh-TW" sz="2400" dirty="0"/>
              <a:t>請假</a:t>
            </a:r>
            <a:r>
              <a:rPr lang="zh-TW" altLang="zh-TW" sz="2400" dirty="0" smtClean="0"/>
              <a:t>紀錄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pPr lvl="1"/>
            <a:r>
              <a:rPr lang="zh-TW" altLang="zh-TW" sz="2400" dirty="0"/>
              <a:t>人事考勤刷卡</a:t>
            </a:r>
            <a:r>
              <a:rPr lang="zh-TW" altLang="zh-TW" sz="2400" dirty="0" smtClean="0"/>
              <a:t>紀錄</a:t>
            </a:r>
            <a:endParaRPr lang="en-US" altLang="zh-TW" sz="2400" dirty="0" smtClean="0"/>
          </a:p>
          <a:p>
            <a:pPr lvl="2"/>
            <a:r>
              <a:rPr lang="zh-TW" altLang="zh-TW" sz="2400" dirty="0"/>
              <a:t>查詢人事刷卡</a:t>
            </a:r>
            <a:r>
              <a:rPr lang="zh-TW" altLang="zh-TW" sz="2400" dirty="0" smtClean="0"/>
              <a:t>紀錄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人事</a:t>
            </a:r>
            <a:r>
              <a:rPr lang="zh-TW" altLang="zh-TW" sz="2400" dirty="0" smtClean="0"/>
              <a:t>考勤</a:t>
            </a:r>
            <a:r>
              <a:rPr lang="zh-TW" altLang="en-US" sz="2400" dirty="0" smtClean="0"/>
              <a:t>出勤</a:t>
            </a:r>
            <a:r>
              <a:rPr lang="zh-TW" altLang="zh-TW" sz="2400" dirty="0" smtClean="0"/>
              <a:t>紀錄</a:t>
            </a:r>
            <a:endParaRPr lang="en-US" altLang="zh-TW" sz="2400" dirty="0" smtClean="0"/>
          </a:p>
          <a:p>
            <a:pPr lvl="2"/>
            <a:r>
              <a:rPr lang="zh-TW" altLang="zh-TW" sz="2400" dirty="0"/>
              <a:t>查詢上下班考勤</a:t>
            </a:r>
            <a:r>
              <a:rPr lang="zh-TW" altLang="zh-TW" sz="2400" dirty="0" smtClean="0"/>
              <a:t>紀錄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pPr lvl="1"/>
            <a:r>
              <a:rPr lang="zh-TW" altLang="en-US" sz="2400" dirty="0"/>
              <a:t>休假</a:t>
            </a:r>
            <a:r>
              <a:rPr lang="zh-TW" altLang="en-US" sz="2400" dirty="0" smtClean="0"/>
              <a:t>查詢</a:t>
            </a:r>
            <a:r>
              <a:rPr lang="en-US" altLang="zh-TW" sz="2400" dirty="0" smtClean="0"/>
              <a:t>-</a:t>
            </a:r>
            <a:r>
              <a:rPr lang="zh-TW" altLang="en-US" sz="2400" dirty="0" smtClean="0"/>
              <a:t>查看還有多少休假。</a:t>
            </a:r>
            <a:endParaRPr lang="en-US" altLang="zh-TW" sz="2400" dirty="0" smtClean="0"/>
          </a:p>
          <a:p>
            <a:pPr lvl="1"/>
            <a:r>
              <a:rPr lang="zh-TW" altLang="en-US" sz="2400" dirty="0"/>
              <a:t>補休</a:t>
            </a:r>
            <a:r>
              <a:rPr lang="zh-TW" altLang="en-US" sz="2400" dirty="0" smtClean="0"/>
              <a:t>查詢</a:t>
            </a:r>
            <a:r>
              <a:rPr lang="en-US" altLang="zh-TW" sz="2400" dirty="0" smtClean="0"/>
              <a:t>-</a:t>
            </a:r>
            <a:r>
              <a:rPr lang="zh-TW" altLang="en-US" sz="2400" dirty="0" smtClean="0"/>
              <a:t>查看還有多少補休。</a:t>
            </a:r>
            <a:endParaRPr lang="en-US" altLang="zh-TW" sz="2400" dirty="0" smtClean="0"/>
          </a:p>
        </p:txBody>
      </p:sp>
      <p:pic>
        <p:nvPicPr>
          <p:cNvPr id="4" name="圖片 3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706" y="2277979"/>
            <a:ext cx="4564654" cy="445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24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258" y="1663331"/>
            <a:ext cx="3528811" cy="248562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425582"/>
            <a:ext cx="8400400" cy="1143200"/>
          </a:xfrm>
        </p:spPr>
        <p:txBody>
          <a:bodyPr/>
          <a:lstStyle/>
          <a:p>
            <a:r>
              <a:rPr lang="zh-TW" altLang="en-US" dirty="0" smtClean="0"/>
              <a:t>人事請假設定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599" y="1663332"/>
            <a:ext cx="6470469" cy="5194668"/>
          </a:xfrm>
        </p:spPr>
        <p:txBody>
          <a:bodyPr/>
          <a:lstStyle/>
          <a:p>
            <a:r>
              <a:rPr lang="zh-TW" altLang="en-US" sz="2400" dirty="0" smtClean="0"/>
              <a:t>進入人事</a:t>
            </a:r>
            <a:r>
              <a:rPr lang="zh-TW" altLang="en-US" sz="2400" dirty="0"/>
              <a:t>考勤</a:t>
            </a:r>
            <a:r>
              <a:rPr lang="zh-TW" altLang="en-US" sz="2400" dirty="0" smtClean="0"/>
              <a:t>維護子項。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選擇人事請假設定。</a:t>
            </a:r>
            <a:endParaRPr lang="en-US" altLang="zh-TW" sz="2400" dirty="0" smtClean="0"/>
          </a:p>
          <a:p>
            <a:pPr lvl="1"/>
            <a:r>
              <a:rPr lang="zh-TW" altLang="en-US" sz="2400" dirty="0"/>
              <a:t>選擇請假</a:t>
            </a:r>
            <a:r>
              <a:rPr lang="zh-TW" altLang="en-US" sz="2400" dirty="0" smtClean="0"/>
              <a:t>設定。</a:t>
            </a:r>
            <a:endParaRPr lang="en-US" altLang="zh-TW" sz="2400" dirty="0"/>
          </a:p>
        </p:txBody>
      </p:sp>
      <p:pic>
        <p:nvPicPr>
          <p:cNvPr id="5" name="圖片 4" descr="畫面剪輯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8765" y="4260666"/>
            <a:ext cx="9762605" cy="248562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矩形 5"/>
          <p:cNvSpPr/>
          <p:nvPr/>
        </p:nvSpPr>
        <p:spPr>
          <a:xfrm>
            <a:off x="6851511" y="2034862"/>
            <a:ext cx="1300816" cy="2962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0393201" y="5731099"/>
            <a:ext cx="1300816" cy="4765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566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425582"/>
            <a:ext cx="8400400" cy="1143200"/>
          </a:xfrm>
        </p:spPr>
        <p:txBody>
          <a:bodyPr/>
          <a:lstStyle/>
          <a:p>
            <a:r>
              <a:rPr lang="zh-TW" altLang="en-US" dirty="0" smtClean="0"/>
              <a:t>請假設定流程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663332"/>
            <a:ext cx="4799528" cy="5194668"/>
          </a:xfrm>
        </p:spPr>
        <p:txBody>
          <a:bodyPr/>
          <a:lstStyle/>
          <a:p>
            <a:pPr lvl="0"/>
            <a:r>
              <a:rPr lang="zh-TW" altLang="zh-TW" sz="2400" dirty="0"/>
              <a:t>選擇假別，並選擇職務</a:t>
            </a:r>
            <a:r>
              <a:rPr lang="zh-TW" altLang="zh-TW" sz="2400" dirty="0" smtClean="0"/>
              <a:t>代理人。</a:t>
            </a:r>
            <a:endParaRPr lang="zh-TW" altLang="zh-TW" sz="2400" dirty="0"/>
          </a:p>
          <a:p>
            <a:pPr lvl="0"/>
            <a:r>
              <a:rPr lang="zh-TW" altLang="en-US" sz="2400" dirty="0" smtClean="0"/>
              <a:t>請假起始時間</a:t>
            </a:r>
            <a:endParaRPr lang="en-US" altLang="zh-TW" sz="2400" dirty="0" smtClean="0"/>
          </a:p>
          <a:p>
            <a:pPr lvl="1"/>
            <a:r>
              <a:rPr lang="zh-TW" altLang="zh-TW" sz="2400" dirty="0"/>
              <a:t>全天</a:t>
            </a:r>
            <a:r>
              <a:rPr lang="en-US" altLang="zh-TW" sz="2400" dirty="0"/>
              <a:t>(</a:t>
            </a:r>
            <a:r>
              <a:rPr lang="zh-TW" altLang="zh-TW" sz="2400" dirty="0"/>
              <a:t>八小時</a:t>
            </a:r>
            <a:r>
              <a:rPr lang="en-US" altLang="zh-TW" sz="2400" dirty="0"/>
              <a:t>)</a:t>
            </a:r>
          </a:p>
          <a:p>
            <a:pPr lvl="1"/>
            <a:r>
              <a:rPr lang="zh-TW" altLang="en-US" sz="2400" dirty="0" smtClean="0"/>
              <a:t>上</a:t>
            </a:r>
            <a:r>
              <a:rPr lang="en-US" altLang="zh-TW" sz="2400" dirty="0" smtClean="0"/>
              <a:t>/</a:t>
            </a:r>
            <a:r>
              <a:rPr lang="zh-TW" altLang="en-US" sz="2400" dirty="0" smtClean="0"/>
              <a:t>下</a:t>
            </a:r>
            <a:r>
              <a:rPr lang="zh-TW" altLang="zh-TW" sz="2400" dirty="0" smtClean="0"/>
              <a:t>半天</a:t>
            </a:r>
            <a:r>
              <a:rPr lang="en-US" altLang="zh-TW" sz="2400" dirty="0"/>
              <a:t>(</a:t>
            </a:r>
            <a:r>
              <a:rPr lang="zh-TW" altLang="zh-TW" sz="2400" dirty="0"/>
              <a:t>四小時</a:t>
            </a:r>
            <a:r>
              <a:rPr lang="en-US" altLang="zh-TW" sz="2400" dirty="0" smtClean="0"/>
              <a:t>)</a:t>
            </a:r>
            <a:endParaRPr lang="en-US" altLang="zh-TW" sz="2400" dirty="0"/>
          </a:p>
          <a:p>
            <a:pPr lvl="1"/>
            <a:r>
              <a:rPr lang="zh-TW" altLang="en-US" sz="2400" dirty="0" smtClean="0"/>
              <a:t>自</a:t>
            </a:r>
            <a:r>
              <a:rPr lang="zh-TW" altLang="en-US" sz="2400" dirty="0"/>
              <a:t>定</a:t>
            </a:r>
            <a:r>
              <a:rPr lang="zh-TW" altLang="en-US" sz="2400" dirty="0" smtClean="0"/>
              <a:t>時間</a:t>
            </a:r>
            <a:r>
              <a:rPr lang="zh-TW" altLang="zh-TW" sz="2400" dirty="0" smtClean="0"/>
              <a:t>以</a:t>
            </a:r>
            <a:r>
              <a:rPr lang="zh-TW" altLang="zh-TW" sz="2400" dirty="0"/>
              <a:t>小時</a:t>
            </a:r>
            <a:r>
              <a:rPr lang="zh-TW" altLang="zh-TW" sz="2400" dirty="0" smtClean="0"/>
              <a:t>計</a:t>
            </a:r>
            <a:r>
              <a:rPr lang="zh-TW" altLang="en-US" sz="2400" dirty="0" smtClean="0"/>
              <a:t>。</a:t>
            </a:r>
            <a:endParaRPr lang="en-US" altLang="zh-TW" sz="2400" dirty="0"/>
          </a:p>
          <a:p>
            <a:pPr lvl="1"/>
            <a:r>
              <a:rPr lang="zh-TW" altLang="zh-TW" sz="2400" dirty="0" smtClean="0"/>
              <a:t>【</a:t>
            </a:r>
            <a:r>
              <a:rPr lang="zh-TW" altLang="zh-TW" sz="2400" dirty="0"/>
              <a:t>開啟多日設定</a:t>
            </a:r>
            <a:r>
              <a:rPr lang="zh-TW" altLang="zh-TW" sz="2400" dirty="0" smtClean="0"/>
              <a:t>】</a:t>
            </a:r>
            <a:r>
              <a:rPr lang="en-US" altLang="zh-TW" sz="2400" dirty="0" smtClean="0"/>
              <a:t>-</a:t>
            </a:r>
            <a:r>
              <a:rPr lang="zh-TW" altLang="zh-TW" sz="2400" dirty="0" smtClean="0"/>
              <a:t>超過一天假</a:t>
            </a:r>
            <a:r>
              <a:rPr lang="zh-TW" altLang="zh-TW" sz="2400" dirty="0"/>
              <a:t>。</a:t>
            </a:r>
          </a:p>
          <a:p>
            <a:pPr lvl="0"/>
            <a:r>
              <a:rPr lang="zh-TW" altLang="zh-TW" sz="2400" dirty="0" smtClean="0"/>
              <a:t>輸入</a:t>
            </a:r>
            <a:r>
              <a:rPr lang="zh-TW" altLang="zh-TW" sz="2400" dirty="0"/>
              <a:t>會議</a:t>
            </a:r>
            <a:r>
              <a:rPr lang="zh-TW" altLang="zh-TW" sz="2400" dirty="0" smtClean="0"/>
              <a:t>說明</a:t>
            </a:r>
            <a:r>
              <a:rPr lang="zh-TW" altLang="en-US" sz="2400" dirty="0" smtClean="0"/>
              <a:t>、或</a:t>
            </a:r>
            <a:r>
              <a:rPr lang="zh-TW" altLang="zh-TW" sz="2400" dirty="0" smtClean="0"/>
              <a:t>輸入</a:t>
            </a:r>
            <a:r>
              <a:rPr lang="zh-TW" altLang="zh-TW" sz="2400" dirty="0"/>
              <a:t>備註</a:t>
            </a:r>
            <a:r>
              <a:rPr lang="zh-TW" altLang="zh-TW" sz="2400" dirty="0" smtClean="0"/>
              <a:t>事由</a:t>
            </a:r>
            <a:r>
              <a:rPr lang="zh-TW" altLang="en-US" sz="2400" dirty="0" smtClean="0"/>
              <a:t>、</a:t>
            </a:r>
            <a:r>
              <a:rPr lang="zh-TW" altLang="zh-TW" sz="2400" dirty="0" smtClean="0"/>
              <a:t>或</a:t>
            </a:r>
            <a:r>
              <a:rPr lang="zh-TW" altLang="zh-TW" sz="2400" dirty="0"/>
              <a:t>上傳副</a:t>
            </a:r>
            <a:r>
              <a:rPr lang="zh-TW" altLang="zh-TW" sz="2400" dirty="0" smtClean="0"/>
              <a:t>檔</a:t>
            </a:r>
            <a:r>
              <a:rPr lang="zh-TW" altLang="en-US" sz="2400" dirty="0" smtClean="0"/>
              <a:t>（公文或佐證）</a:t>
            </a:r>
            <a:r>
              <a:rPr lang="zh-TW" altLang="zh-TW" sz="2400" dirty="0" smtClean="0"/>
              <a:t>。</a:t>
            </a:r>
            <a:endParaRPr lang="zh-TW" altLang="zh-TW" sz="2400" dirty="0"/>
          </a:p>
          <a:p>
            <a:pPr lvl="0"/>
            <a:r>
              <a:rPr lang="zh-TW" altLang="zh-TW" sz="2400" dirty="0"/>
              <a:t>輸入完成後，按儲存</a:t>
            </a:r>
            <a:r>
              <a:rPr lang="zh-TW" altLang="zh-TW" sz="2400" dirty="0" smtClean="0"/>
              <a:t>即可</a:t>
            </a:r>
            <a:r>
              <a:rPr lang="zh-TW" altLang="en-US" sz="2400" dirty="0" smtClean="0"/>
              <a:t>完成請假設定。</a:t>
            </a:r>
            <a:endParaRPr lang="en-US" altLang="zh-TW" sz="2400" dirty="0"/>
          </a:p>
          <a:p>
            <a:pPr lvl="0"/>
            <a:r>
              <a:rPr lang="zh-TW" altLang="en-US" sz="2400" dirty="0" smtClean="0"/>
              <a:t>等待審核中</a:t>
            </a:r>
            <a:r>
              <a:rPr lang="zh-TW" altLang="zh-TW" sz="2400" dirty="0" smtClean="0"/>
              <a:t>的</a:t>
            </a:r>
            <a:r>
              <a:rPr lang="zh-TW" altLang="zh-TW" sz="2400" dirty="0"/>
              <a:t>請假設定，</a:t>
            </a:r>
            <a:r>
              <a:rPr lang="zh-TW" altLang="zh-TW" sz="2400" dirty="0" smtClean="0"/>
              <a:t>可刪除</a:t>
            </a:r>
            <a:r>
              <a:rPr lang="zh-TW" altLang="zh-TW" sz="2400" dirty="0"/>
              <a:t>。</a:t>
            </a:r>
          </a:p>
          <a:p>
            <a:endParaRPr lang="en-US" altLang="zh-TW" sz="2400" dirty="0"/>
          </a:p>
        </p:txBody>
      </p:sp>
      <p:pic>
        <p:nvPicPr>
          <p:cNvPr id="9" name="圖片 8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158" y="2083715"/>
            <a:ext cx="6679842" cy="465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33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6557555" y="2749994"/>
            <a:ext cx="4135200" cy="1143200"/>
          </a:xfrm>
        </p:spPr>
        <p:txBody>
          <a:bodyPr/>
          <a:lstStyle/>
          <a:p>
            <a:r>
              <a:rPr lang="en-US" altLang="zh-TW" sz="7200" dirty="0" smtClean="0">
                <a:solidFill>
                  <a:schemeClr val="bg1"/>
                </a:solidFill>
              </a:rPr>
              <a:t>The End</a:t>
            </a:r>
            <a:endParaRPr lang="zh-TW" altLang="en-US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37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we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Gower · SlidesCarnival</Template>
  <TotalTime>144</TotalTime>
  <Words>294</Words>
  <Application>Microsoft Office PowerPoint</Application>
  <PresentationFormat>寬螢幕</PresentationFormat>
  <Paragraphs>46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7" baseType="lpstr">
      <vt:lpstr>Muli</vt:lpstr>
      <vt:lpstr>Muli Light</vt:lpstr>
      <vt:lpstr>Poppins</vt:lpstr>
      <vt:lpstr>Poppins Light</vt:lpstr>
      <vt:lpstr>華康粗圓體</vt:lpstr>
      <vt:lpstr>華康細圓體</vt:lpstr>
      <vt:lpstr>新細明體</vt:lpstr>
      <vt:lpstr>Arial</vt:lpstr>
      <vt:lpstr>Gower template</vt:lpstr>
      <vt:lpstr>天主教道明高級中學  人事考勤管理系統 操作說明(線上請假) </vt:lpstr>
      <vt:lpstr>人事考勤管理系統登入</vt:lpstr>
      <vt:lpstr>人事考勤管理系統網址</vt:lpstr>
      <vt:lpstr>登入帳號與身分</vt:lpstr>
      <vt:lpstr>登入後畫面</vt:lpstr>
      <vt:lpstr>人事請假設定</vt:lpstr>
      <vt:lpstr>請假設定流程</vt:lpstr>
      <vt:lpstr>The End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請假</dc:title>
  <dc:creator>小白 huang</dc:creator>
  <cp:lastModifiedBy>小白 huang</cp:lastModifiedBy>
  <cp:revision>21</cp:revision>
  <dcterms:created xsi:type="dcterms:W3CDTF">2018-12-26T01:52:00Z</dcterms:created>
  <dcterms:modified xsi:type="dcterms:W3CDTF">2018-12-27T02:41:13Z</dcterms:modified>
</cp:coreProperties>
</file>